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0" r:id="rId16"/>
  </p:sldIdLst>
  <p:sldSz cx="12192000" cy="6858000"/>
  <p:notesSz cx="6858000" cy="9144000"/>
  <p:embeddedFontLst>
    <p:embeddedFont>
      <p:font typeface="Franklin Gothic Book" panose="020B0503020102020204" pitchFamily="34" charset="0"/>
      <p:regular r:id="rId17"/>
      <p:italic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FFF773-96F3-612F-2F47-E145B1D77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1113267"/>
          </a:xfrm>
        </p:spPr>
        <p:txBody>
          <a:bodyPr/>
          <a:lstStyle/>
          <a:p>
            <a:r>
              <a:rPr lang="es-ES" dirty="0"/>
              <a:t>CARLOS VILLEGAS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0335D7B-E53E-8941-46F6-62F8E3AB7E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86050" y="3300414"/>
            <a:ext cx="6825529" cy="1198984"/>
          </a:xfrm>
        </p:spPr>
        <p:txBody>
          <a:bodyPr>
            <a:normAutofit fontScale="92500" lnSpcReduction="20000"/>
          </a:bodyPr>
          <a:lstStyle/>
          <a:p>
            <a:r>
              <a:rPr lang="es-ES" sz="4000" b="1" dirty="0"/>
              <a:t>VOCAL GAD PARROQUIAL MARIANO MORENO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504E425-6D72-8938-5A57-B7808A04E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4109" y="4499398"/>
            <a:ext cx="2126625" cy="162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245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1118D9-6DF7-6504-0D72-67B3AEB5D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NIVELACIÓN PARA LA CANCHA DE USO MÚLTIPLE EN BURIN </a:t>
            </a:r>
            <a:br>
              <a:rPr lang="es-ES" dirty="0"/>
            </a:br>
            <a:endParaRPr lang="es-ES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969E5058-30F1-B652-0C94-6CF8452B35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08667" y="2171699"/>
            <a:ext cx="3688704" cy="469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91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08D963-5504-FDA6-D25B-05D6F7126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MINGA DE TRASLADO DE TUBOS PARA EL PASO DE AGUA EN EL SECTOR DE  TULAPA.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1C4B71D-234F-41E5-E084-CFBBA86A61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1117" y="1836056"/>
            <a:ext cx="3766458" cy="502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15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1761E9-C0CB-EF03-6260-CC13F3842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MINGA EN LA COMIDAD DE CERTAG 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6F70CCEE-6D2C-92C5-1D44-687593A2E7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5938" y="1276349"/>
            <a:ext cx="3952195" cy="526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374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438DC2-7CC7-1569-2B25-94D355166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EL SEMBRATON - SAMBOLOMA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86E4E745-BF20-16E0-F357-7FB7E1F804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6926" y="1638300"/>
            <a:ext cx="3400425" cy="45339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2E322BB-7759-5C30-0CFF-C8C1E669C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139" y="1568450"/>
            <a:ext cx="3452813" cy="460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73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4F8680-CD62-9062-6F91-E7207C93A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TRABAJOS EN EL VIVERO DEL GAD PARROQUAL.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8422AAA-C220-1D5A-3201-C45A37887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6228" y="1950981"/>
            <a:ext cx="3716111" cy="422910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5CA8962-EC19-486B-AC8F-29190F5B5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9661" y="1950981"/>
            <a:ext cx="4919662" cy="422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414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7EFC0-B086-E831-D627-1210A11A6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TERAPIA  DEL ADULTO MAYOR Y VULNERABLES 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DF34AB0-AB4D-BEAD-0B96-6D15661BC8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3050" y="2471737"/>
            <a:ext cx="2686050" cy="35814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59F58DA-A0E4-BF3F-CFC5-643D231185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9125" y="2624137"/>
            <a:ext cx="3552827" cy="3429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4F90D41-9D06-EF88-59C0-D634B1373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2014" y="2470149"/>
            <a:ext cx="3290888" cy="381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347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0BAB90-A9FA-E459-9297-C62F38FF9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MINGA EN LA COMUNIDAD DE SAN JOSÉ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7E99DF3-A166-0EBA-2CF0-48D0E1100C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0913" y="2012043"/>
            <a:ext cx="3448050" cy="45974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03D1102-DB0C-E3E0-606F-A25157368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5028" y="1836964"/>
            <a:ext cx="3448050" cy="459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73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A01DF1-FC82-4090-562A-6B9CCB0E6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PARTICIPACIÓN DEL DESFILE CIVICO DEL CANTON GUALACEO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8DF4922F-3E45-6342-ED5B-41E1683EE8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6796"/>
          <a:stretch>
            <a:fillRect/>
          </a:stretch>
        </p:blipFill>
        <p:spPr>
          <a:xfrm>
            <a:off x="4943945" y="1908628"/>
            <a:ext cx="3606721" cy="447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984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7D1A9C-0E94-8C78-917B-AC03BB3D0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LIMPIEZA EN EL PARQUE Y CEMENTERIO DE CALLASAY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4E26D9B7-8BF5-4888-457B-E2AB106DD4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7000" y="2053771"/>
            <a:ext cx="4775200" cy="35814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57C4A7C-CBCF-4E0A-D772-08FDECF84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6186" y="1858773"/>
            <a:ext cx="3235070" cy="431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122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3879EE-D3B8-8B8F-FFEA-B3B7E203D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COLONIAS VACACIONALES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C9B6291-C99D-47C8-45E9-21302B0095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9572" y="1488281"/>
            <a:ext cx="3259847" cy="434646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5BDD791-7C09-6600-53F2-BDAB1FB3D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540" y="1368424"/>
            <a:ext cx="3259846" cy="434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362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715BC2-23C6-342B-582A-11BA295D9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ENLUCIENDO LA PARED EN LA CASA COMUNAL DE SONDELEG 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81BE986A-FF23-0A83-80EE-7EE585751B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3060" y="1865085"/>
            <a:ext cx="3510643" cy="468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651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1C0AA3-1A42-4DBE-2B27-32F5D842C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DÍA DE LA MUJER EN EL CANTÓN GUALACEO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B5AE87D-4C82-1673-3468-783F9AC116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01746" y="1446892"/>
            <a:ext cx="3543981" cy="4725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811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48DB26-CB26-E8B7-5BEF-934973554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FIRMA DE CONVENIO ENTRE EL GAD PARROQUIAL Y EL DISTRITO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6060DE8-1685-AC21-E798-46A4E902C7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3262" y="1962149"/>
            <a:ext cx="4357688" cy="4591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739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D27702-A1A8-C4AD-5376-0835D0BEE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0" y="819150"/>
            <a:ext cx="4429125" cy="1485900"/>
          </a:xfrm>
        </p:spPr>
        <p:txBody>
          <a:bodyPr/>
          <a:lstStyle/>
          <a:p>
            <a:r>
              <a:rPr lang="es-ES" dirty="0"/>
              <a:t>          NAVIDAD 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08C407C-1AD8-1D3D-9DBC-9C34BF3BF4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67731" y="1562100"/>
            <a:ext cx="4007983" cy="479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001609"/>
      </p:ext>
    </p:extLst>
  </p:cSld>
  <p:clrMapOvr>
    <a:masterClrMapping/>
  </p:clrMapOvr>
</p:sld>
</file>

<file path=ppt/theme/theme1.xml><?xml version="1.0" encoding="utf-8"?>
<a:theme xmlns:a="http://schemas.openxmlformats.org/drawingml/2006/main" name="Recorte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TM10001105[[fn=Recorte]]</Template>
  <TotalTime>68</TotalTime>
  <Words>110</Words>
  <Application>Microsoft Office PowerPoint</Application>
  <PresentationFormat>Panorámica</PresentationFormat>
  <Paragraphs>16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8" baseType="lpstr">
      <vt:lpstr>Franklin Gothic Book</vt:lpstr>
      <vt:lpstr>Arial</vt:lpstr>
      <vt:lpstr>Recorte</vt:lpstr>
      <vt:lpstr>CARLOS VILLEGAS </vt:lpstr>
      <vt:lpstr>NIVELACIÓN PARA LA CANCHA DE USO MÚLTIPLE EN BURIN  </vt:lpstr>
      <vt:lpstr>MINGA DE TRASLADO DE TUBOS PARA EL PASO DE AGUA EN EL SECTOR DE  TULAPA.</vt:lpstr>
      <vt:lpstr>MINGA EN LA COMIDAD DE CERTAG </vt:lpstr>
      <vt:lpstr>EL SEMBRATON - SAMBOLOMA</vt:lpstr>
      <vt:lpstr>TRABAJOS EN EL VIVERO DEL GAD PARROQUAL.</vt:lpstr>
      <vt:lpstr>TERAPIA  DEL ADULTO MAYOR Y VULNERABLES </vt:lpstr>
      <vt:lpstr>MINGA EN LA COMUNIDAD DE SAN JOSÉ</vt:lpstr>
      <vt:lpstr>PARTICIPACIÓN DEL DESFILE CIVICO DEL CANTON GUALACEO</vt:lpstr>
      <vt:lpstr>LIMPIEZA EN EL PARQUE Y CEMENTERIO DE CALLASAY</vt:lpstr>
      <vt:lpstr>COLONIAS VACACIONALES</vt:lpstr>
      <vt:lpstr>ENLUCIENDO LA PARED EN LA CASA COMUNAL DE SONDELEG </vt:lpstr>
      <vt:lpstr>DÍA DE LA MUJER EN EL CANTÓN GUALACEO</vt:lpstr>
      <vt:lpstr>FIRMA DE CONVENIO ENTRE EL GAD PARROQUIAL Y EL DISTRITO</vt:lpstr>
      <vt:lpstr>          NAVIDAD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PUNTO DIGITAL GRATUITO MARIANO MORENO</dc:creator>
  <cp:lastModifiedBy>PUNTO DIGITAL GRATUITO MARIANO MORENO</cp:lastModifiedBy>
  <cp:revision>2</cp:revision>
  <dcterms:created xsi:type="dcterms:W3CDTF">2025-06-13T18:22:38Z</dcterms:created>
  <dcterms:modified xsi:type="dcterms:W3CDTF">2025-06-13T19:30:50Z</dcterms:modified>
</cp:coreProperties>
</file>