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</p:sldIdLst>
  <p:sldSz cx="12192000" cy="6858000"/>
  <p:notesSz cx="6858000" cy="9144000"/>
  <p:embeddedFontLst>
    <p:embeddedFont>
      <p:font typeface="Gill Sans MT" panose="020B0502020104020203" pitchFamily="34" charset="0"/>
      <p:regular r:id="rId12"/>
      <p:bold r:id="rId13"/>
      <p:italic r:id="rId14"/>
      <p:boldItalic r:id="rId15"/>
    </p:embeddedFont>
  </p:embeddedFontLst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000" autoAdjust="0"/>
    <p:restoredTop sz="94660"/>
  </p:normalViewPr>
  <p:slideViewPr>
    <p:cSldViewPr snapToGrid="0">
      <p:cViewPr varScale="1">
        <p:scale>
          <a:sx n="66" d="100"/>
          <a:sy n="66" d="100"/>
        </p:scale>
        <p:origin x="84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font" Target="fonts/font2.fntdata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font" Target="fonts/font1.fntdata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font" Target="fonts/font4.fntdata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font" Target="fonts/font3.fntdata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417779" y="802298"/>
            <a:ext cx="8637073" cy="2541431"/>
          </a:xfrm>
        </p:spPr>
        <p:txBody>
          <a:bodyPr bIns="0" anchor="b">
            <a:normAutofit/>
          </a:bodyPr>
          <a:lstStyle>
            <a:lvl1pPr algn="l">
              <a:defRPr sz="66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417780" y="3531204"/>
            <a:ext cx="8637072" cy="977621"/>
          </a:xfrm>
        </p:spPr>
        <p:txBody>
          <a:bodyPr tIns="91440" bIns="91440">
            <a:normAutofit/>
          </a:bodyPr>
          <a:lstStyle>
            <a:lvl1pPr marL="0" indent="0" algn="l">
              <a:buNone/>
              <a:defRPr sz="1800" b="0" cap="all" baseline="0">
                <a:solidFill>
                  <a:schemeClr val="tx1"/>
                </a:solidFill>
              </a:defRPr>
            </a:lvl1pPr>
            <a:lvl2pPr marL="457200" indent="0" algn="ctr">
              <a:buNone/>
              <a:defRPr sz="18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/>
              <a:t>Haga clic para modificar el estilo de subtítulo del patrón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6/13/2025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416500" y="329307"/>
            <a:ext cx="4973915" cy="309201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437664" y="798973"/>
            <a:ext cx="811019" cy="503578"/>
          </a:xfrm>
        </p:spPr>
        <p:txBody>
          <a:bodyPr/>
          <a:lstStyle/>
          <a:p>
            <a:fld id="{6D22F896-40B5-4ADD-8801-0D06FADFA095}" type="slidenum">
              <a:rPr lang="en-US" dirty="0"/>
              <a:t>‹Nº›</a:t>
            </a:fld>
            <a:endParaRPr lang="en-US" dirty="0"/>
          </a:p>
        </p:txBody>
      </p:sp>
      <p:cxnSp>
        <p:nvCxnSpPr>
          <p:cNvPr id="15" name="Straight Connector 14"/>
          <p:cNvCxnSpPr/>
          <p:nvPr/>
        </p:nvCxnSpPr>
        <p:spPr>
          <a:xfrm>
            <a:off x="2417780" y="3528542"/>
            <a:ext cx="863707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anchor="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6/13/2025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‹Nº›</a:t>
            </a:fld>
            <a:endParaRPr lang="en-US" dirty="0"/>
          </a:p>
        </p:txBody>
      </p:sp>
      <p:cxnSp>
        <p:nvCxnSpPr>
          <p:cNvPr id="33" name="Straight Connector 32"/>
          <p:cNvCxnSpPr/>
          <p:nvPr/>
        </p:nvCxnSpPr>
        <p:spPr>
          <a:xfrm>
            <a:off x="1453896" y="1847088"/>
            <a:ext cx="960752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54239" y="1756130"/>
            <a:ext cx="8643154" cy="1887950"/>
          </a:xfrm>
        </p:spPr>
        <p:txBody>
          <a:bodyPr anchor="b">
            <a:normAutofit/>
          </a:bodyPr>
          <a:lstStyle>
            <a:lvl1pPr algn="l">
              <a:defRPr sz="36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54239" y="3806195"/>
            <a:ext cx="8630446" cy="1012929"/>
          </a:xfrm>
        </p:spPr>
        <p:txBody>
          <a:bodyPr tIns="91440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6/13/2025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‹Nº›</a:t>
            </a:fld>
            <a:endParaRPr lang="en-US" dirty="0"/>
          </a:p>
        </p:txBody>
      </p:sp>
      <p:cxnSp>
        <p:nvCxnSpPr>
          <p:cNvPr id="15" name="Straight Connector 14"/>
          <p:cNvCxnSpPr/>
          <p:nvPr/>
        </p:nvCxnSpPr>
        <p:spPr>
          <a:xfrm>
            <a:off x="1454239" y="3804985"/>
            <a:ext cx="8630446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9217" y="804889"/>
            <a:ext cx="9605635" cy="1059305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447331" y="2010878"/>
            <a:ext cx="4645152" cy="3448595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413771" y="2017343"/>
            <a:ext cx="4645152" cy="3441520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6/13/2025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‹Nº›</a:t>
            </a:fld>
            <a:endParaRPr lang="en-US" dirty="0"/>
          </a:p>
        </p:txBody>
      </p:sp>
      <p:cxnSp>
        <p:nvCxnSpPr>
          <p:cNvPr id="35" name="Straight Connector 34"/>
          <p:cNvCxnSpPr/>
          <p:nvPr/>
        </p:nvCxnSpPr>
        <p:spPr>
          <a:xfrm>
            <a:off x="1453896" y="1847088"/>
            <a:ext cx="960752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7191" y="804163"/>
            <a:ext cx="9607661" cy="1056319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47191" y="2019549"/>
            <a:ext cx="4645152" cy="801943"/>
          </a:xfrm>
        </p:spPr>
        <p:txBody>
          <a:bodyPr anchor="b">
            <a:normAutofit/>
          </a:bodyPr>
          <a:lstStyle>
            <a:lvl1pPr marL="0" indent="0">
              <a:lnSpc>
                <a:spcPct val="100000"/>
              </a:lnSpc>
              <a:buNone/>
              <a:defRPr sz="2200" b="0" cap="all" baseline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447191" y="2824269"/>
            <a:ext cx="4645152" cy="2644457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412362" y="2023003"/>
            <a:ext cx="4645152" cy="802237"/>
          </a:xfrm>
        </p:spPr>
        <p:txBody>
          <a:bodyPr anchor="b">
            <a:normAutofit/>
          </a:bodyPr>
          <a:lstStyle>
            <a:lvl1pPr marL="0" indent="0">
              <a:lnSpc>
                <a:spcPct val="100000"/>
              </a:lnSpc>
              <a:buNone/>
              <a:defRPr sz="2200" b="0" cap="all" baseline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412362" y="2821491"/>
            <a:ext cx="4645152" cy="2637371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6/13/2025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‹Nº›</a:t>
            </a:fld>
            <a:endParaRPr lang="en-US" dirty="0"/>
          </a:p>
        </p:txBody>
      </p:sp>
      <p:cxnSp>
        <p:nvCxnSpPr>
          <p:cNvPr id="29" name="Straight Connector 28"/>
          <p:cNvCxnSpPr/>
          <p:nvPr/>
        </p:nvCxnSpPr>
        <p:spPr>
          <a:xfrm>
            <a:off x="1453896" y="1847088"/>
            <a:ext cx="960752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6/13/2025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‹Nº›</a:t>
            </a:fld>
            <a:endParaRPr lang="en-US" dirty="0"/>
          </a:p>
        </p:txBody>
      </p:sp>
      <p:cxnSp>
        <p:nvCxnSpPr>
          <p:cNvPr id="25" name="Straight Connector 24"/>
          <p:cNvCxnSpPr/>
          <p:nvPr/>
        </p:nvCxnSpPr>
        <p:spPr>
          <a:xfrm>
            <a:off x="1453896" y="1847088"/>
            <a:ext cx="960752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6/13/2025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4671" y="798973"/>
            <a:ext cx="3273099" cy="2247117"/>
          </a:xfrm>
        </p:spPr>
        <p:txBody>
          <a:bodyPr anchor="b">
            <a:normAutofit/>
          </a:bodyPr>
          <a:lstStyle>
            <a:lvl1pPr algn="l">
              <a:defRPr sz="24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043714" y="798974"/>
            <a:ext cx="6012470" cy="4658826"/>
          </a:xfrm>
        </p:spPr>
        <p:txBody>
          <a:bodyPr anchor="ctr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44671" y="3205491"/>
            <a:ext cx="3275013" cy="2248181"/>
          </a:xfrm>
        </p:spPr>
        <p:txBody>
          <a:bodyPr/>
          <a:lstStyle>
            <a:lvl1pPr marL="0" indent="0" algn="l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6/13/2025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‹Nº›</a:t>
            </a:fld>
            <a:endParaRPr lang="en-US" dirty="0"/>
          </a:p>
        </p:txBody>
      </p:sp>
      <p:cxnSp>
        <p:nvCxnSpPr>
          <p:cNvPr id="17" name="Straight Connector 16"/>
          <p:cNvCxnSpPr/>
          <p:nvPr/>
        </p:nvCxnSpPr>
        <p:spPr>
          <a:xfrm>
            <a:off x="1448280" y="3205491"/>
            <a:ext cx="3269490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/>
          <p:cNvGrpSpPr/>
          <p:nvPr/>
        </p:nvGrpSpPr>
        <p:grpSpPr>
          <a:xfrm>
            <a:off x="7477387" y="482170"/>
            <a:ext cx="4074533" cy="5149101"/>
            <a:chOff x="7477387" y="482170"/>
            <a:chExt cx="4074533" cy="5149101"/>
          </a:xfrm>
        </p:grpSpPr>
        <p:sp>
          <p:nvSpPr>
            <p:cNvPr id="18" name="Rectangle 17"/>
            <p:cNvSpPr/>
            <p:nvPr/>
          </p:nvSpPr>
          <p:spPr bwMode="black">
            <a:xfrm>
              <a:off x="7477387" y="482170"/>
              <a:ext cx="4074533" cy="5149101"/>
            </a:xfrm>
            <a:prstGeom prst="rect">
              <a:avLst/>
            </a:prstGeom>
            <a:gradFill>
              <a:gsLst>
                <a:gs pos="0">
                  <a:srgbClr val="000001"/>
                </a:gs>
                <a:gs pos="100000">
                  <a:srgbClr val="191919"/>
                </a:gs>
              </a:gsLst>
            </a:gradFill>
            <a:ln w="76200" cmpd="sng">
              <a:noFill/>
              <a:miter lim="800000"/>
            </a:ln>
            <a:effectLst>
              <a:outerShdw blurRad="127000" dist="228600" dir="4740000" sx="98000" sy="98000" algn="tl" rotWithShape="0">
                <a:srgbClr val="000000">
                  <a:alpha val="34000"/>
                </a:srgbClr>
              </a:outerShdw>
            </a:effectLst>
            <a:scene3d>
              <a:camera prst="orthographicFront"/>
              <a:lightRig rig="threePt" dir="t"/>
            </a:scene3d>
            <a:sp3d>
              <a:bevelT w="152400" h="50800" prst="softRound"/>
            </a:sp3d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Rectangle 18"/>
            <p:cNvSpPr/>
            <p:nvPr/>
          </p:nvSpPr>
          <p:spPr bwMode="blackWhite">
            <a:xfrm>
              <a:off x="7790446" y="812506"/>
              <a:ext cx="3450289" cy="4466452"/>
            </a:xfrm>
            <a:prstGeom prst="rect">
              <a:avLst/>
            </a:prstGeom>
            <a:gradFill>
              <a:gsLst>
                <a:gs pos="0">
                  <a:srgbClr val="DADADA"/>
                </a:gs>
                <a:gs pos="100000">
                  <a:srgbClr val="FFFFFE"/>
                </a:gs>
              </a:gsLst>
              <a:lin ang="16200000" scaled="0"/>
            </a:gradFill>
            <a:ln w="50800" cmpd="sng">
              <a:solidFill>
                <a:srgbClr val="191919"/>
              </a:solidFill>
              <a:miter lim="800000"/>
            </a:ln>
            <a:effectLst>
              <a:innerShdw blurRad="63500" dist="88900" dir="14100000">
                <a:srgbClr val="000000">
                  <a:alpha val="30000"/>
                </a:srgbClr>
              </a:innerShdw>
            </a:effectLst>
            <a:scene3d>
              <a:camera prst="orthographicFront"/>
              <a:lightRig rig="threePt" dir="t"/>
            </a:scene3d>
            <a:sp3d>
              <a:bevelT prst="relaxedInset"/>
            </a:sp3d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51206" y="1129513"/>
            <a:ext cx="5532328" cy="1830584"/>
          </a:xfrm>
        </p:spPr>
        <p:txBody>
          <a:bodyPr anchor="b">
            <a:normAutofit/>
          </a:bodyPr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8124389" y="1122542"/>
            <a:ext cx="2791171" cy="3866327"/>
          </a:xfrm>
          <a:solidFill>
            <a:schemeClr val="bg1">
              <a:lumMod val="85000"/>
            </a:schemeClr>
          </a:solidFill>
          <a:ln w="9525" cap="sq">
            <a:noFill/>
            <a:miter lim="800000"/>
          </a:ln>
          <a:effectLst/>
        </p:spPr>
        <p:txBody>
          <a:bodyPr anchor="t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s-ES"/>
              <a:t>Haga clic en el icono para agregar una imagen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50329" y="3145992"/>
            <a:ext cx="5524404" cy="2003742"/>
          </a:xfrm>
        </p:spPr>
        <p:txBody>
          <a:bodyPr>
            <a:normAutofit/>
          </a:bodyPr>
          <a:lstStyle>
            <a:lvl1pPr marL="0" indent="0" algn="l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1447382" y="5469856"/>
            <a:ext cx="5527351" cy="320123"/>
          </a:xfrm>
        </p:spPr>
        <p:txBody>
          <a:bodyPr/>
          <a:lstStyle>
            <a:lvl1pPr algn="l">
              <a:defRPr/>
            </a:lvl1pPr>
          </a:lstStyle>
          <a:p>
            <a:fld id="{48A87A34-81AB-432B-8DAE-1953F412C126}" type="datetimeFigureOut">
              <a:rPr lang="en-US" dirty="0"/>
              <a:pPr/>
              <a:t>6/13/2025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1447382" y="318640"/>
            <a:ext cx="5541004" cy="320931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‹Nº›</a:t>
            </a:fld>
            <a:endParaRPr lang="en-US" dirty="0"/>
          </a:p>
        </p:txBody>
      </p:sp>
      <p:cxnSp>
        <p:nvCxnSpPr>
          <p:cNvPr id="31" name="Straight Connector 30"/>
          <p:cNvCxnSpPr/>
          <p:nvPr/>
        </p:nvCxnSpPr>
        <p:spPr>
          <a:xfrm>
            <a:off x="1447382" y="3143605"/>
            <a:ext cx="5527351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6/13/2025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‹Nº›</a:t>
            </a:fld>
            <a:endParaRPr lang="en-US" dirty="0"/>
          </a:p>
        </p:txBody>
      </p:sp>
      <p:cxnSp>
        <p:nvCxnSpPr>
          <p:cNvPr id="26" name="Straight Connector 25"/>
          <p:cNvCxnSpPr/>
          <p:nvPr/>
        </p:nvCxnSpPr>
        <p:spPr>
          <a:xfrm>
            <a:off x="1453896" y="1847088"/>
            <a:ext cx="960752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439111" y="798973"/>
            <a:ext cx="1615742" cy="4659889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444672" y="798973"/>
            <a:ext cx="7828830" cy="4659889"/>
          </a:xfrm>
        </p:spPr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6/13/2025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‹Nº›</a:t>
            </a:fld>
            <a:endParaRPr lang="en-US" dirty="0"/>
          </a:p>
        </p:txBody>
      </p:sp>
      <p:cxnSp>
        <p:nvCxnSpPr>
          <p:cNvPr id="15" name="Straight Connector 14"/>
          <p:cNvCxnSpPr/>
          <p:nvPr/>
        </p:nvCxnSpPr>
        <p:spPr>
          <a:xfrm>
            <a:off x="9439111" y="798973"/>
            <a:ext cx="0" cy="4659889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2019476"/>
            <a:ext cx="12192000" cy="4105941"/>
          </a:xfrm>
          <a:prstGeom prst="rect">
            <a:avLst/>
          </a:prstGeom>
          <a:gradFill flip="none" rotWithShape="1">
            <a:gsLst>
              <a:gs pos="0">
                <a:schemeClr val="bg2">
                  <a:alpha val="0"/>
                </a:schemeClr>
              </a:gs>
              <a:gs pos="100000">
                <a:schemeClr val="bg2"/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38" b="-1538"/>
          <a:stretch/>
        </p:blipFill>
        <p:spPr bwMode="black">
          <a:xfrm>
            <a:off x="0" y="6126480"/>
            <a:ext cx="12192000" cy="742950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451579" y="804519"/>
            <a:ext cx="9603275" cy="1049235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51579" y="2015732"/>
            <a:ext cx="9603275" cy="345061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554138" y="330370"/>
            <a:ext cx="3500715" cy="30920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8A87A34-81AB-432B-8DAE-1953F412C126}" type="datetimeFigureOut">
              <a:rPr lang="en-US" dirty="0"/>
              <a:pPr/>
              <a:t>6/13/2025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451579" y="329307"/>
            <a:ext cx="5938836" cy="30920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80060" y="798973"/>
            <a:ext cx="811019" cy="503578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r">
              <a:defRPr sz="2800">
                <a:solidFill>
                  <a:schemeClr val="accent1"/>
                </a:solidFill>
              </a:defRPr>
            </a:lvl1pPr>
          </a:lstStyle>
          <a:p>
            <a:fld id="{6D22F896-40B5-4ADD-8801-0D06FADFA095}" type="slidenum">
              <a:rPr lang="en-US" dirty="0"/>
              <a:pPr/>
              <a:t>‹Nº›</a:t>
            </a:fld>
            <a:endParaRPr lang="en-US" dirty="0"/>
          </a:p>
        </p:txBody>
      </p:sp>
      <p:cxnSp>
        <p:nvCxnSpPr>
          <p:cNvPr id="10" name="Straight Connector 9"/>
          <p:cNvCxnSpPr/>
          <p:nvPr/>
        </p:nvCxnSpPr>
        <p:spPr>
          <a:xfrm>
            <a:off x="0" y="6128413"/>
            <a:ext cx="12192000" cy="0"/>
          </a:xfrm>
          <a:prstGeom prst="line">
            <a:avLst/>
          </a:prstGeom>
          <a:ln w="12700">
            <a:solidFill>
              <a:srgbClr val="000001">
                <a:alpha val="20000"/>
              </a:srgb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200" b="0" i="0" kern="1200" cap="all">
          <a:solidFill>
            <a:schemeClr val="tx1"/>
          </a:solidFill>
          <a:effectLst/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20000"/>
        </a:lnSpc>
        <a:spcBef>
          <a:spcPts val="10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2000" kern="1200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800" kern="1200" cap="none" baseline="0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600" kern="1200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400" kern="1200" cap="none" baseline="0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 baseline="0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 baseline="0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7.pn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68D3CF3E-5A57-3EF2-3E16-D1459F290901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s-ES" dirty="0"/>
              <a:t>EVA ESPINOZA </a:t>
            </a: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50AA83A9-0290-1E6E-E199-7A4FD6BBAEAB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s-ES" dirty="0"/>
              <a:t>VOCAL DEL GAD PARROQUIAL MARIANO MORENO</a:t>
            </a:r>
          </a:p>
        </p:txBody>
      </p:sp>
    </p:spTree>
    <p:extLst>
      <p:ext uri="{BB962C8B-B14F-4D97-AF65-F5344CB8AC3E}">
        <p14:creationId xmlns:p14="http://schemas.microsoft.com/office/powerpoint/2010/main" val="116840207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2AB3172C-AFB4-C18F-F050-A1C69DD8526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/>
              <a:t>LIMPIEZA DE CEMENTERIO DE </a:t>
            </a:r>
            <a:r>
              <a:rPr lang="es-ES" dirty="0" err="1"/>
              <a:t>Pirancho</a:t>
            </a:r>
            <a:r>
              <a:rPr lang="es-ES" dirty="0"/>
              <a:t> y </a:t>
            </a:r>
            <a:r>
              <a:rPr lang="es-ES" dirty="0" err="1"/>
              <a:t>callasay</a:t>
            </a:r>
            <a:endParaRPr lang="es-ES" dirty="0"/>
          </a:p>
        </p:txBody>
      </p:sp>
      <p:pic>
        <p:nvPicPr>
          <p:cNvPr id="5" name="Marcador de contenido 4">
            <a:extLst>
              <a:ext uri="{FF2B5EF4-FFF2-40B4-BE49-F238E27FC236}">
                <a16:creationId xmlns:a16="http://schemas.microsoft.com/office/drawing/2014/main" id="{3E5AEADA-5D77-8403-BB58-71AFC0F1464A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619945" y="1963635"/>
            <a:ext cx="3067384" cy="4089846"/>
          </a:xfrm>
          <a:prstGeom prst="rect">
            <a:avLst/>
          </a:prstGeom>
        </p:spPr>
      </p:pic>
      <p:pic>
        <p:nvPicPr>
          <p:cNvPr id="7" name="Imagen 6">
            <a:extLst>
              <a:ext uri="{FF2B5EF4-FFF2-40B4-BE49-F238E27FC236}">
                <a16:creationId xmlns:a16="http://schemas.microsoft.com/office/drawing/2014/main" id="{66BDC2ED-D06A-4D39-3D4A-4CD24DE24DB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72099" y="2110106"/>
            <a:ext cx="4614863" cy="37969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4940589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3C2F707-73D5-B39B-AE25-36D55B26611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/>
              <a:t>Minga de camino el pan – limpieza de </a:t>
            </a:r>
            <a:r>
              <a:rPr lang="es-ES" dirty="0" err="1"/>
              <a:t>via</a:t>
            </a:r>
            <a:r>
              <a:rPr lang="es-ES" dirty="0"/>
              <a:t> </a:t>
            </a:r>
            <a:r>
              <a:rPr lang="es-ES" dirty="0" err="1"/>
              <a:t>certag</a:t>
            </a:r>
            <a:endParaRPr lang="es-ES" dirty="0"/>
          </a:p>
        </p:txBody>
      </p:sp>
      <p:pic>
        <p:nvPicPr>
          <p:cNvPr id="4" name="Marcador de contenido 3">
            <a:extLst>
              <a:ext uri="{FF2B5EF4-FFF2-40B4-BE49-F238E27FC236}">
                <a16:creationId xmlns:a16="http://schemas.microsoft.com/office/drawing/2014/main" id="{2E149D2C-1B99-6221-0B70-2D42ED3E060C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396067" y="2216150"/>
            <a:ext cx="2818871" cy="3449638"/>
          </a:xfrm>
          <a:prstGeom prst="rect">
            <a:avLst/>
          </a:prstGeom>
        </p:spPr>
      </p:pic>
      <p:pic>
        <p:nvPicPr>
          <p:cNvPr id="5" name="Imagen 4">
            <a:extLst>
              <a:ext uri="{FF2B5EF4-FFF2-40B4-BE49-F238E27FC236}">
                <a16:creationId xmlns:a16="http://schemas.microsoft.com/office/drawing/2014/main" id="{01AD05D3-9361-5691-4D47-486ED582D3B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638925" y="2216150"/>
            <a:ext cx="2571750" cy="3429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6747411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5DFEE336-27CD-A13B-AEE1-3383A0CCEB6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/>
              <a:t>Grupal de mujeres en </a:t>
            </a:r>
            <a:r>
              <a:rPr lang="es-ES" dirty="0" err="1"/>
              <a:t>callasay</a:t>
            </a:r>
            <a:endParaRPr lang="es-ES" dirty="0"/>
          </a:p>
        </p:txBody>
      </p:sp>
      <p:pic>
        <p:nvPicPr>
          <p:cNvPr id="4" name="Marcador de contenido 3">
            <a:extLst>
              <a:ext uri="{FF2B5EF4-FFF2-40B4-BE49-F238E27FC236}">
                <a16:creationId xmlns:a16="http://schemas.microsoft.com/office/drawing/2014/main" id="{0A8A80E4-A208-9164-D211-FAF5D5816BB6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710141" y="2130425"/>
            <a:ext cx="4599517" cy="3449638"/>
          </a:xfrm>
          <a:prstGeom prst="rect">
            <a:avLst/>
          </a:prstGeom>
        </p:spPr>
      </p:pic>
      <p:pic>
        <p:nvPicPr>
          <p:cNvPr id="5" name="Imagen 4">
            <a:extLst>
              <a:ext uri="{FF2B5EF4-FFF2-40B4-BE49-F238E27FC236}">
                <a16:creationId xmlns:a16="http://schemas.microsoft.com/office/drawing/2014/main" id="{7F84678F-EEC4-A5E2-4A24-D11CCEC0C28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853113" y="1933178"/>
            <a:ext cx="4862513" cy="36468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701706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B141C0C3-6249-6583-B6CE-6BD37D9D74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/>
              <a:t>Programa del adulto mayor </a:t>
            </a:r>
          </a:p>
        </p:txBody>
      </p:sp>
      <p:pic>
        <p:nvPicPr>
          <p:cNvPr id="5" name="Marcador de contenido 4">
            <a:extLst>
              <a:ext uri="{FF2B5EF4-FFF2-40B4-BE49-F238E27FC236}">
                <a16:creationId xmlns:a16="http://schemas.microsoft.com/office/drawing/2014/main" id="{02D3DF7E-9045-525E-438E-FEF8A7F5E445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4959602" y="1853754"/>
            <a:ext cx="2735200" cy="36469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0933836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941176B-2B53-9662-D4EA-212F57F3130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/>
              <a:t>Trabajos en el vivero</a:t>
            </a:r>
          </a:p>
        </p:txBody>
      </p:sp>
      <p:pic>
        <p:nvPicPr>
          <p:cNvPr id="4" name="Marcador de contenido 3">
            <a:extLst>
              <a:ext uri="{FF2B5EF4-FFF2-40B4-BE49-F238E27FC236}">
                <a16:creationId xmlns:a16="http://schemas.microsoft.com/office/drawing/2014/main" id="{F218E68D-3FB8-1467-BA29-DFEAB8083B3E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830586" y="1942305"/>
            <a:ext cx="2890838" cy="3854451"/>
          </a:xfrm>
          <a:prstGeom prst="rect">
            <a:avLst/>
          </a:prstGeom>
        </p:spPr>
      </p:pic>
      <p:pic>
        <p:nvPicPr>
          <p:cNvPr id="5" name="Imagen 4">
            <a:extLst>
              <a:ext uri="{FF2B5EF4-FFF2-40B4-BE49-F238E27FC236}">
                <a16:creationId xmlns:a16="http://schemas.microsoft.com/office/drawing/2014/main" id="{2F780E18-7167-5858-5E55-0547984E830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53087" y="1942306"/>
            <a:ext cx="2890838" cy="38544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5993338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75A56256-0F6E-1D21-DF0C-7624EF0681B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/>
              <a:t>Trabajo en colocación de tubos en </a:t>
            </a:r>
            <a:r>
              <a:rPr lang="es-ES" dirty="0" err="1"/>
              <a:t>tulapa</a:t>
            </a:r>
            <a:endParaRPr lang="es-ES" dirty="0"/>
          </a:p>
        </p:txBody>
      </p:sp>
      <p:pic>
        <p:nvPicPr>
          <p:cNvPr id="4" name="Marcador de contenido 3">
            <a:extLst>
              <a:ext uri="{FF2B5EF4-FFF2-40B4-BE49-F238E27FC236}">
                <a16:creationId xmlns:a16="http://schemas.microsoft.com/office/drawing/2014/main" id="{B8B8D39F-64A2-D8D2-43E1-C18333BCD930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638704" y="2101850"/>
            <a:ext cx="4599517" cy="3449638"/>
          </a:xfrm>
          <a:prstGeom prst="rect">
            <a:avLst/>
          </a:prstGeom>
        </p:spPr>
      </p:pic>
      <p:pic>
        <p:nvPicPr>
          <p:cNvPr id="5" name="Imagen 4">
            <a:extLst>
              <a:ext uri="{FF2B5EF4-FFF2-40B4-BE49-F238E27FC236}">
                <a16:creationId xmlns:a16="http://schemas.microsoft.com/office/drawing/2014/main" id="{6075E650-485F-ECC1-C172-DD75E9EE211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81675" y="2101850"/>
            <a:ext cx="4862513" cy="36468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774350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3B060737-E7B4-0640-C3AB-4AE59A71956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/>
              <a:t>Limpieza y fumigación </a:t>
            </a:r>
          </a:p>
        </p:txBody>
      </p:sp>
      <p:pic>
        <p:nvPicPr>
          <p:cNvPr id="4" name="Marcador de contenido 3">
            <a:extLst>
              <a:ext uri="{FF2B5EF4-FFF2-40B4-BE49-F238E27FC236}">
                <a16:creationId xmlns:a16="http://schemas.microsoft.com/office/drawing/2014/main" id="{7BCBE3A8-EA6D-0E0E-E7AB-A75A365C3321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953029" y="1987550"/>
            <a:ext cx="4599517" cy="3449638"/>
          </a:xfrm>
          <a:prstGeom prst="rect">
            <a:avLst/>
          </a:prstGeom>
        </p:spPr>
      </p:pic>
      <p:pic>
        <p:nvPicPr>
          <p:cNvPr id="6" name="Imagen 5">
            <a:extLst>
              <a:ext uri="{FF2B5EF4-FFF2-40B4-BE49-F238E27FC236}">
                <a16:creationId xmlns:a16="http://schemas.microsoft.com/office/drawing/2014/main" id="{31391FF5-7ADB-AA53-D64E-A74FD778873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53216" y="1987550"/>
            <a:ext cx="2790772" cy="34496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3218649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AA23ACBE-80D7-CE43-7E8C-1F169194029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/>
              <a:t>Minga la cancha en </a:t>
            </a:r>
            <a:r>
              <a:rPr lang="es-ES" dirty="0" err="1"/>
              <a:t>burin</a:t>
            </a:r>
            <a:endParaRPr lang="es-ES" dirty="0"/>
          </a:p>
        </p:txBody>
      </p:sp>
      <p:pic>
        <p:nvPicPr>
          <p:cNvPr id="4" name="Marcador de contenido 3">
            <a:extLst>
              <a:ext uri="{FF2B5EF4-FFF2-40B4-BE49-F238E27FC236}">
                <a16:creationId xmlns:a16="http://schemas.microsoft.com/office/drawing/2014/main" id="{8C5389D9-0CA5-CC0D-C568-97B2B587BE47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616146" y="2010119"/>
            <a:ext cx="2898319" cy="3864426"/>
          </a:xfrm>
          <a:prstGeom prst="rect">
            <a:avLst/>
          </a:prstGeom>
        </p:spPr>
      </p:pic>
      <p:pic>
        <p:nvPicPr>
          <p:cNvPr id="5" name="Imagen 4">
            <a:extLst>
              <a:ext uri="{FF2B5EF4-FFF2-40B4-BE49-F238E27FC236}">
                <a16:creationId xmlns:a16="http://schemas.microsoft.com/office/drawing/2014/main" id="{8C2B9883-A6BF-8038-3D98-73CEA3873D9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38599" y="1920651"/>
            <a:ext cx="3032522" cy="4043362"/>
          </a:xfrm>
          <a:prstGeom prst="rect">
            <a:avLst/>
          </a:prstGeom>
        </p:spPr>
      </p:pic>
      <p:pic>
        <p:nvPicPr>
          <p:cNvPr id="7" name="Imagen 6">
            <a:extLst>
              <a:ext uri="{FF2B5EF4-FFF2-40B4-BE49-F238E27FC236}">
                <a16:creationId xmlns:a16="http://schemas.microsoft.com/office/drawing/2014/main" id="{70706A77-97AE-AFC2-0415-D68C3EBB7EC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595255" y="1973382"/>
            <a:ext cx="4262438" cy="35130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6058911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80B81325-A245-4FEE-1F9E-57AFB88B670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/>
              <a:t>Vacunación –Vit aminación dentro de la parroquia </a:t>
            </a:r>
          </a:p>
        </p:txBody>
      </p:sp>
      <p:pic>
        <p:nvPicPr>
          <p:cNvPr id="4" name="Marcador de contenido 3">
            <a:extLst>
              <a:ext uri="{FF2B5EF4-FFF2-40B4-BE49-F238E27FC236}">
                <a16:creationId xmlns:a16="http://schemas.microsoft.com/office/drawing/2014/main" id="{4203A3B6-9FAC-8FD6-8901-381A56A97B69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3953404" y="2016125"/>
            <a:ext cx="4599517" cy="34496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00247765"/>
      </p:ext>
    </p:extLst>
  </p:cSld>
  <p:clrMapOvr>
    <a:masterClrMapping/>
  </p:clrMapOvr>
</p:sld>
</file>

<file path=ppt/theme/theme1.xml><?xml version="1.0" encoding="utf-8"?>
<a:theme xmlns:a="http://schemas.openxmlformats.org/drawingml/2006/main" name="Galería">
  <a:themeElements>
    <a:clrScheme name="Gallery">
      <a:dk1>
        <a:sysClr val="windowText" lastClr="000000"/>
      </a:dk1>
      <a:lt1>
        <a:sysClr val="window" lastClr="FFFFFF"/>
      </a:lt1>
      <a:dk2>
        <a:srgbClr val="454545"/>
      </a:dk2>
      <a:lt2>
        <a:srgbClr val="DFDBD5"/>
      </a:lt2>
      <a:accent1>
        <a:srgbClr val="B71E42"/>
      </a:accent1>
      <a:accent2>
        <a:srgbClr val="DE478E"/>
      </a:accent2>
      <a:accent3>
        <a:srgbClr val="BC72F0"/>
      </a:accent3>
      <a:accent4>
        <a:srgbClr val="795FAF"/>
      </a:accent4>
      <a:accent5>
        <a:srgbClr val="586EA6"/>
      </a:accent5>
      <a:accent6>
        <a:srgbClr val="6892A0"/>
      </a:accent6>
      <a:hlink>
        <a:srgbClr val="FA2B5C"/>
      </a:hlink>
      <a:folHlink>
        <a:srgbClr val="BC658E"/>
      </a:folHlink>
    </a:clrScheme>
    <a:fontScheme name="Gallery">
      <a:majorFont>
        <a:latin typeface="Gill Sans MT" panose="020B0502020104020203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Gill Sans MT" panose="020B0502020104020203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Gallery">
      <a:fillStyleLst>
        <a:solidFill>
          <a:schemeClr val="phClr"/>
        </a:solidFill>
        <a:gradFill rotWithShape="1">
          <a:gsLst>
            <a:gs pos="0">
              <a:schemeClr val="phClr">
                <a:tint val="54000"/>
                <a:alpha val="100000"/>
                <a:satMod val="105000"/>
                <a:lumMod val="110000"/>
              </a:schemeClr>
            </a:gs>
            <a:gs pos="100000">
              <a:schemeClr val="phClr">
                <a:tint val="78000"/>
                <a:alpha val="92000"/>
                <a:satMod val="109000"/>
                <a:lum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satMod val="110000"/>
                <a:lumMod val="104000"/>
              </a:schemeClr>
            </a:gs>
            <a:gs pos="69000">
              <a:schemeClr val="phClr">
                <a:shade val="88000"/>
                <a:satMod val="130000"/>
                <a:lumMod val="92000"/>
              </a:schemeClr>
            </a:gs>
            <a:gs pos="100000">
              <a:schemeClr val="phClr">
                <a:shade val="78000"/>
                <a:satMod val="130000"/>
                <a:lumMod val="92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2225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0800" dist="50800" dir="5400000" sx="96000" sy="96000" rotWithShape="0">
              <a:srgbClr val="000000">
                <a:alpha val="48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1080000"/>
            </a:lightRig>
          </a:scene3d>
          <a:sp3d>
            <a:bevelT w="38100" h="12700" prst="softRound"/>
          </a:sp3d>
        </a:effectStyle>
      </a:effectStyleLst>
      <a:bgFillStyleLst>
        <a:solidFill>
          <a:schemeClr val="phClr"/>
        </a:solidFill>
        <a:solidFill>
          <a:schemeClr val="phClr"/>
        </a:solidFill>
        <a:gradFill rotWithShape="1">
          <a:gsLst>
            <a:gs pos="0">
              <a:schemeClr val="phClr">
                <a:tint val="94000"/>
                <a:satMod val="80000"/>
                <a:lumMod val="106000"/>
              </a:schemeClr>
            </a:gs>
            <a:gs pos="100000">
              <a:schemeClr val="phClr">
                <a:shade val="8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Gallery" id="{BBFCD31E-59A1-489D-B089-A3EAD7CAE12E}" vid="{F5E91637-A7B6-4E27-B710-77DA7014EE1E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TM10001114[[fn=Galería]]</Template>
  <TotalTime>28</TotalTime>
  <Words>61</Words>
  <Application>Microsoft Office PowerPoint</Application>
  <PresentationFormat>Panorámica</PresentationFormat>
  <Paragraphs>11</Paragraphs>
  <Slides>10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2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10</vt:i4>
      </vt:variant>
    </vt:vector>
  </HeadingPairs>
  <TitlesOfParts>
    <vt:vector size="13" baseType="lpstr">
      <vt:lpstr>Arial</vt:lpstr>
      <vt:lpstr>Gill Sans MT</vt:lpstr>
      <vt:lpstr>Galería</vt:lpstr>
      <vt:lpstr>EVA ESPINOZA </vt:lpstr>
      <vt:lpstr>LIMPIEZA DE CEMENTERIO DE Pirancho y callasay</vt:lpstr>
      <vt:lpstr>Minga de camino el pan – limpieza de via certag</vt:lpstr>
      <vt:lpstr>Grupal de mujeres en callasay</vt:lpstr>
      <vt:lpstr>Programa del adulto mayor </vt:lpstr>
      <vt:lpstr>Trabajos en el vivero</vt:lpstr>
      <vt:lpstr>Trabajo en colocación de tubos en tulapa</vt:lpstr>
      <vt:lpstr>Limpieza y fumigación </vt:lpstr>
      <vt:lpstr>Minga la cancha en burin</vt:lpstr>
      <vt:lpstr>Vacunación –Vit aminación dentro de la parroquia 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PUNTO DIGITAL GRATUITO MARIANO MORENO</dc:creator>
  <cp:lastModifiedBy>PUNTO DIGITAL GRATUITO MARIANO MORENO</cp:lastModifiedBy>
  <cp:revision>2</cp:revision>
  <dcterms:created xsi:type="dcterms:W3CDTF">2025-06-13T21:43:41Z</dcterms:created>
  <dcterms:modified xsi:type="dcterms:W3CDTF">2025-06-13T22:11:46Z</dcterms:modified>
</cp:coreProperties>
</file>