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316" r:id="rId3"/>
    <p:sldId id="367" r:id="rId5"/>
    <p:sldId id="369" r:id="rId6"/>
    <p:sldId id="404" r:id="rId7"/>
    <p:sldId id="396" r:id="rId8"/>
    <p:sldId id="400" r:id="rId9"/>
    <p:sldId id="403" r:id="rId10"/>
    <p:sldId id="395" r:id="rId11"/>
    <p:sldId id="399" r:id="rId12"/>
    <p:sldId id="401" r:id="rId13"/>
    <p:sldId id="402" r:id="rId14"/>
    <p:sldId id="33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8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DCAF9ED-07DC-4A11-8D7F-57B35C25682E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 showGuides="1">
      <p:cViewPr varScale="1">
        <p:scale>
          <a:sx n="78" d="100"/>
          <a:sy n="78" d="100"/>
        </p:scale>
        <p:origin x="58" y="689"/>
      </p:cViewPr>
      <p:guideLst>
        <p:guide orient="horz" pos="1358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customXml" Target="../customXml/item3.xml"/><Relationship Id="rId22" Type="http://schemas.openxmlformats.org/officeDocument/2006/relationships/customXml" Target="../customXml/item2.xml"/><Relationship Id="rId21" Type="http://schemas.openxmlformats.org/officeDocument/2006/relationships/customXml" Target="../customXml/item1.xml"/><Relationship Id="rId20" Type="http://schemas.microsoft.com/office/2018/10/relationships/authors" Target="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3D4DE-0756-4C63-9FB2-70D167111D2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4E391E-EBC7-4C20-B1EC-D1CF40021757}">
      <dgm:prSet/>
      <dgm:spPr/>
      <dgm:t>
        <a:bodyPr/>
        <a:lstStyle/>
        <a:p>
          <a:r>
            <a:rPr lang="es-EC" b="1" baseline="0" noProof="0" dirty="0"/>
            <a:t>GAD PARROQUIAL </a:t>
          </a:r>
          <a:endParaRPr lang="es-EC" noProof="0" dirty="0"/>
        </a:p>
      </dgm:t>
    </dgm:pt>
    <dgm:pt modelId="{BB712154-E561-4FE1-8925-2ED811AA4BB0}" cxnId="{B0C4089C-D26F-440E-9EB3-B46747162E85}" type="parTrans">
      <dgm:prSet/>
      <dgm:spPr/>
      <dgm:t>
        <a:bodyPr/>
        <a:lstStyle/>
        <a:p>
          <a:endParaRPr lang="en-US"/>
        </a:p>
      </dgm:t>
    </dgm:pt>
    <dgm:pt modelId="{A83305BE-B07D-45A6-A07A-3106AA15895A}" cxnId="{B0C4089C-D26F-440E-9EB3-B46747162E85}" type="sibTrans">
      <dgm:prSet/>
      <dgm:spPr/>
      <dgm:t>
        <a:bodyPr/>
        <a:lstStyle/>
        <a:p>
          <a:endParaRPr lang="en-US"/>
        </a:p>
      </dgm:t>
    </dgm:pt>
    <dgm:pt modelId="{6E17D59C-9164-4A29-90BD-504FCF50532C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altLang="es-EC" noProof="0" dirty="0"/>
            <a:t>MARIANO MORENO</a:t>
          </a:r>
          <a:endParaRPr lang="es-ES" altLang="es-EC" noProof="0" dirty="0"/>
        </a:p>
      </dgm:t>
    </dgm:pt>
    <dgm:pt modelId="{8CBFF7F8-CAB0-41D3-B1A0-EFE88B6A61D3}" cxnId="{5BF9D05A-32F0-4073-A638-918D3A767B8C}" type="parTrans">
      <dgm:prSet/>
      <dgm:spPr/>
      <dgm:t>
        <a:bodyPr/>
        <a:lstStyle/>
        <a:p>
          <a:endParaRPr lang="en-US"/>
        </a:p>
      </dgm:t>
    </dgm:pt>
    <dgm:pt modelId="{3391739F-E967-4F10-80A3-61CDE5B501B4}" cxnId="{5BF9D05A-32F0-4073-A638-918D3A767B8C}" type="sibTrans">
      <dgm:prSet/>
      <dgm:spPr/>
      <dgm:t>
        <a:bodyPr/>
        <a:lstStyle/>
        <a:p>
          <a:endParaRPr lang="en-US"/>
        </a:p>
      </dgm:t>
    </dgm:pt>
    <dgm:pt modelId="{C21AF630-36F6-4C72-B1C2-36C37F7FC9E9}" type="pres">
      <dgm:prSet presAssocID="{6E73D4DE-0756-4C63-9FB2-70D167111D2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1F0F259-0223-4D65-8437-056BEB4609BB}" type="pres">
      <dgm:prSet presAssocID="{604E391E-EBC7-4C20-B1EC-D1CF40021757}" presName="hierRoot1" presStyleCnt="0"/>
      <dgm:spPr/>
    </dgm:pt>
    <dgm:pt modelId="{DA625E83-8F28-4F0A-834B-601B09A9208B}" type="pres">
      <dgm:prSet presAssocID="{604E391E-EBC7-4C20-B1EC-D1CF40021757}" presName="composite" presStyleCnt="0"/>
      <dgm:spPr/>
    </dgm:pt>
    <dgm:pt modelId="{0B18A745-4B11-4739-A738-DC2384B26364}" type="pres">
      <dgm:prSet presAssocID="{604E391E-EBC7-4C20-B1EC-D1CF40021757}" presName="background" presStyleLbl="node0" presStyleIdx="0" presStyleCnt="2"/>
      <dgm:spPr/>
    </dgm:pt>
    <dgm:pt modelId="{40CA5C83-0789-4213-9C81-BF1367C61794}" type="pres">
      <dgm:prSet presAssocID="{604E391E-EBC7-4C20-B1EC-D1CF40021757}" presName="text" presStyleLbl="fgAcc0" presStyleIdx="0" presStyleCnt="2">
        <dgm:presLayoutVars>
          <dgm:chPref val="3"/>
        </dgm:presLayoutVars>
      </dgm:prSet>
      <dgm:spPr/>
    </dgm:pt>
    <dgm:pt modelId="{11333462-9F66-45C5-BB70-E928C153A201}" type="pres">
      <dgm:prSet presAssocID="{604E391E-EBC7-4C20-B1EC-D1CF40021757}" presName="hierChild2" presStyleCnt="0"/>
      <dgm:spPr/>
    </dgm:pt>
    <dgm:pt modelId="{FDE5E3EF-768D-433D-A10B-CB341993F064}" type="pres">
      <dgm:prSet presAssocID="{6E17D59C-9164-4A29-90BD-504FCF50532C}" presName="hierRoot1" presStyleCnt="0"/>
      <dgm:spPr/>
    </dgm:pt>
    <dgm:pt modelId="{51DA17D8-CC54-4E09-9D2F-C7AC03FAADC7}" type="pres">
      <dgm:prSet presAssocID="{6E17D59C-9164-4A29-90BD-504FCF50532C}" presName="composite" presStyleCnt="0"/>
      <dgm:spPr/>
    </dgm:pt>
    <dgm:pt modelId="{8FC1A27F-55E9-4926-B26A-6CB97ED8001F}" type="pres">
      <dgm:prSet presAssocID="{6E17D59C-9164-4A29-90BD-504FCF50532C}" presName="background" presStyleLbl="node0" presStyleIdx="1" presStyleCnt="2"/>
      <dgm:spPr/>
    </dgm:pt>
    <dgm:pt modelId="{CA695C8A-6A2E-4671-9BCE-F2C10685D190}" type="pres">
      <dgm:prSet presAssocID="{6E17D59C-9164-4A29-90BD-504FCF50532C}" presName="text" presStyleLbl="fgAcc0" presStyleIdx="1" presStyleCnt="2">
        <dgm:presLayoutVars>
          <dgm:chPref val="3"/>
        </dgm:presLayoutVars>
      </dgm:prSet>
      <dgm:spPr/>
    </dgm:pt>
    <dgm:pt modelId="{B3AB920B-B6A9-4037-9AF3-84799018F630}" type="pres">
      <dgm:prSet presAssocID="{6E17D59C-9164-4A29-90BD-504FCF50532C}" presName="hierChild2" presStyleCnt="0"/>
      <dgm:spPr/>
    </dgm:pt>
  </dgm:ptLst>
  <dgm:cxnLst>
    <dgm:cxn modelId="{B0C4089C-D26F-440E-9EB3-B46747162E85}" srcId="{6E73D4DE-0756-4C63-9FB2-70D167111D2E}" destId="{604E391E-EBC7-4C20-B1EC-D1CF40021757}" srcOrd="0" destOrd="0" parTransId="{BB712154-E561-4FE1-8925-2ED811AA4BB0}" sibTransId="{A83305BE-B07D-45A6-A07A-3106AA15895A}"/>
    <dgm:cxn modelId="{5BF9D05A-32F0-4073-A638-918D3A767B8C}" srcId="{6E73D4DE-0756-4C63-9FB2-70D167111D2E}" destId="{6E17D59C-9164-4A29-90BD-504FCF50532C}" srcOrd="1" destOrd="0" parTransId="{8CBFF7F8-CAB0-41D3-B1A0-EFE88B6A61D3}" sibTransId="{3391739F-E967-4F10-80A3-61CDE5B501B4}"/>
    <dgm:cxn modelId="{FCA5A618-4975-4559-9A57-9E25377A89FB}" type="presOf" srcId="{6E73D4DE-0756-4C63-9FB2-70D167111D2E}" destId="{C21AF630-36F6-4C72-B1C2-36C37F7FC9E9}" srcOrd="0" destOrd="0" presId="urn:microsoft.com/office/officeart/2005/8/layout/hierarchy1"/>
    <dgm:cxn modelId="{2690334F-C576-45B8-9140-C266AC3485B6}" type="presParOf" srcId="{C21AF630-36F6-4C72-B1C2-36C37F7FC9E9}" destId="{31F0F259-0223-4D65-8437-056BEB4609BB}" srcOrd="0" destOrd="0" presId="urn:microsoft.com/office/officeart/2005/8/layout/hierarchy1"/>
    <dgm:cxn modelId="{2D346FDF-672E-4304-8541-EF5DE9DBBC9F}" type="presParOf" srcId="{31F0F259-0223-4D65-8437-056BEB4609BB}" destId="{DA625E83-8F28-4F0A-834B-601B09A9208B}" srcOrd="0" destOrd="0" presId="urn:microsoft.com/office/officeart/2005/8/layout/hierarchy1"/>
    <dgm:cxn modelId="{34F65E8D-F201-4FCA-9FDC-D256CACD3256}" type="presParOf" srcId="{DA625E83-8F28-4F0A-834B-601B09A9208B}" destId="{0B18A745-4B11-4739-A738-DC2384B26364}" srcOrd="0" destOrd="0" presId="urn:microsoft.com/office/officeart/2005/8/layout/hierarchy1"/>
    <dgm:cxn modelId="{22E3DFAB-BC60-4F1D-964B-ADEB34EB152C}" type="presParOf" srcId="{DA625E83-8F28-4F0A-834B-601B09A9208B}" destId="{40CA5C83-0789-4213-9C81-BF1367C61794}" srcOrd="1" destOrd="0" presId="urn:microsoft.com/office/officeart/2005/8/layout/hierarchy1"/>
    <dgm:cxn modelId="{B9DB3F6A-942D-4034-BE13-ED9215D19DCF}" type="presOf" srcId="{604E391E-EBC7-4C20-B1EC-D1CF40021757}" destId="{40CA5C83-0789-4213-9C81-BF1367C61794}" srcOrd="0" destOrd="0" presId="urn:microsoft.com/office/officeart/2005/8/layout/hierarchy1"/>
    <dgm:cxn modelId="{C88068D0-24F6-4F1B-AFE3-CAE78C81FE64}" type="presParOf" srcId="{31F0F259-0223-4D65-8437-056BEB4609BB}" destId="{11333462-9F66-45C5-BB70-E928C153A201}" srcOrd="1" destOrd="0" presId="urn:microsoft.com/office/officeart/2005/8/layout/hierarchy1"/>
    <dgm:cxn modelId="{FFEA19C3-0C72-4553-B7F0-D9E2AE946A10}" type="presParOf" srcId="{C21AF630-36F6-4C72-B1C2-36C37F7FC9E9}" destId="{FDE5E3EF-768D-433D-A10B-CB341993F064}" srcOrd="1" destOrd="0" presId="urn:microsoft.com/office/officeart/2005/8/layout/hierarchy1"/>
    <dgm:cxn modelId="{57203C0B-1555-454B-918E-666F71126DB5}" type="presParOf" srcId="{FDE5E3EF-768D-433D-A10B-CB341993F064}" destId="{51DA17D8-CC54-4E09-9D2F-C7AC03FAADC7}" srcOrd="0" destOrd="1" presId="urn:microsoft.com/office/officeart/2005/8/layout/hierarchy1"/>
    <dgm:cxn modelId="{348EB21A-0C71-47BA-9F70-8890034F0088}" type="presParOf" srcId="{51DA17D8-CC54-4E09-9D2F-C7AC03FAADC7}" destId="{8FC1A27F-55E9-4926-B26A-6CB97ED8001F}" srcOrd="0" destOrd="0" presId="urn:microsoft.com/office/officeart/2005/8/layout/hierarchy1"/>
    <dgm:cxn modelId="{1E971AC6-7274-498D-8665-8A8DCF1676B8}" type="presParOf" srcId="{51DA17D8-CC54-4E09-9D2F-C7AC03FAADC7}" destId="{CA695C8A-6A2E-4671-9BCE-F2C10685D190}" srcOrd="1" destOrd="0" presId="urn:microsoft.com/office/officeart/2005/8/layout/hierarchy1"/>
    <dgm:cxn modelId="{501E752C-834C-47E6-919B-FE89F5352364}" type="presOf" srcId="{6E17D59C-9164-4A29-90BD-504FCF50532C}" destId="{CA695C8A-6A2E-4671-9BCE-F2C10685D190}" srcOrd="0" destOrd="0" presId="urn:microsoft.com/office/officeart/2005/8/layout/hierarchy1"/>
    <dgm:cxn modelId="{B6A427F6-A4A3-44B8-B79B-E83F6853D405}" type="presParOf" srcId="{FDE5E3EF-768D-433D-A10B-CB341993F064}" destId="{B3AB920B-B6A9-4037-9AF3-84799018F630}" srcOrd="1" destOrd="1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upo 1"/>
      <dsp:cNvGrpSpPr/>
    </dsp:nvGrpSpPr>
    <dsp:grpSpPr>
      <a:xfrm>
        <a:off x="0" y="0"/>
        <a:ext cx="9946087" cy="1844566"/>
        <a:chOff x="0" y="0"/>
        <a:chExt cx="9946087" cy="1844566"/>
      </a:xfrm>
    </dsp:grpSpPr>
    <dsp:sp modelId="{0B18A745-4B11-4739-A738-DC2384B26364}">
      <dsp:nvSpPr>
        <dsp:cNvPr id="3" name="Rectángulo con esquinas redondeadas 2"/>
        <dsp:cNvSpPr/>
      </dsp:nvSpPr>
      <dsp:spPr bwMode="white">
        <a:xfrm>
          <a:off x="2069304" y="691"/>
          <a:ext cx="2488920" cy="158046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069304" y="691"/>
        <a:ext cx="2488920" cy="1580464"/>
      </dsp:txXfrm>
    </dsp:sp>
    <dsp:sp modelId="{40CA5C83-0789-4213-9C81-BF1367C61794}">
      <dsp:nvSpPr>
        <dsp:cNvPr id="4" name="Rectángulo con esquinas redondeadas 3"/>
        <dsp:cNvSpPr/>
      </dsp:nvSpPr>
      <dsp:spPr bwMode="white">
        <a:xfrm>
          <a:off x="2345851" y="263411"/>
          <a:ext cx="2488920" cy="1580464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06680" tIns="106680" rIns="106680" bIns="106680" anchor="ctr"/>
        <a:lstStyle>
          <a:lvl1pPr algn="ctr">
            <a:defRPr sz="28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b="1" baseline="0" noProof="0" dirty="0">
              <a:solidFill>
                <a:schemeClr val="dk1"/>
              </a:solidFill>
            </a:rPr>
            <a:t>GAD PARROQUIAL </a:t>
          </a:r>
          <a:endParaRPr lang="es-EC" noProof="0" dirty="0">
            <a:solidFill>
              <a:schemeClr val="dk1"/>
            </a:solidFill>
          </a:endParaRPr>
        </a:p>
      </dsp:txBody>
      <dsp:txXfrm>
        <a:off x="2345851" y="263411"/>
        <a:ext cx="2488920" cy="1580464"/>
      </dsp:txXfrm>
    </dsp:sp>
    <dsp:sp modelId="{8FC1A27F-55E9-4926-B26A-6CB97ED8001F}">
      <dsp:nvSpPr>
        <dsp:cNvPr id="5" name="Rectángulo con esquinas redondeadas 4"/>
        <dsp:cNvSpPr/>
      </dsp:nvSpPr>
      <dsp:spPr bwMode="white">
        <a:xfrm>
          <a:off x="5111317" y="691"/>
          <a:ext cx="2488920" cy="158046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111317" y="691"/>
        <a:ext cx="2488920" cy="1580464"/>
      </dsp:txXfrm>
    </dsp:sp>
    <dsp:sp modelId="{CA695C8A-6A2E-4671-9BCE-F2C10685D190}">
      <dsp:nvSpPr>
        <dsp:cNvPr id="6" name="Rectángulo con esquinas redondeadas 5"/>
        <dsp:cNvSpPr/>
      </dsp:nvSpPr>
      <dsp:spPr bwMode="white">
        <a:xfrm>
          <a:off x="5387863" y="263411"/>
          <a:ext cx="2488920" cy="1580464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106680" tIns="106680" rIns="106680" bIns="106680" anchor="ctr"/>
        <a:lstStyle>
          <a:lvl1pPr algn="ctr">
            <a:defRPr sz="28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altLang="es-EC" noProof="0" dirty="0">
              <a:solidFill>
                <a:schemeClr val="dk1"/>
              </a:solidFill>
            </a:rPr>
            <a:t>MARIANO MORENO</a:t>
          </a:r>
          <a:endParaRPr lang="es-ES" altLang="es-EC" noProof="0" dirty="0">
            <a:solidFill>
              <a:schemeClr val="dk1"/>
            </a:solidFill>
          </a:endParaRPr>
        </a:p>
      </dsp:txBody>
      <dsp:txXfrm>
        <a:off x="5387863" y="263411"/>
        <a:ext cx="2488920" cy="1580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/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/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/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/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/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/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/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/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/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/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/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/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/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/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/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/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/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/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1810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  <p:sp>
        <p:nvSpPr>
          <p:cNvPr id="10" name="Footer Placeholder 8"/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/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/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/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/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/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/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/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/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/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/>
          <p:cNvCxnSpPr/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DA9DAA-006C-4F4B-980E-E3DF019B24E2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0496" y="51970"/>
            <a:ext cx="6611007" cy="184456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C" sz="6000" noProof="0" dirty="0"/>
              <a:t>Rendición de</a:t>
            </a:r>
            <a:br>
              <a:rPr lang="es-EC" sz="6000" noProof="0" dirty="0"/>
            </a:br>
            <a:r>
              <a:rPr lang="es-EC" sz="6000" noProof="0" dirty="0"/>
              <a:t> cuentas 2025</a:t>
            </a:r>
            <a:endParaRPr lang="es-EC" sz="6000" noProof="0" dirty="0"/>
          </a:p>
        </p:txBody>
      </p:sp>
      <p:sp>
        <p:nvSpPr>
          <p:cNvPr id="7" name="Subtítulo 2"/>
          <p:cNvSpPr txBox="1"/>
          <p:nvPr/>
        </p:nvSpPr>
        <p:spPr>
          <a:xfrm>
            <a:off x="7021815" y="2673745"/>
            <a:ext cx="4759376" cy="157482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noProof="0" dirty="0">
                <a:solidFill>
                  <a:schemeClr val="bg1"/>
                </a:solidFill>
              </a:rPr>
              <a:t>COMISIÓN </a:t>
            </a:r>
            <a:endParaRPr lang="es-EC" sz="3200" noProof="0" dirty="0">
              <a:solidFill>
                <a:schemeClr val="bg1"/>
              </a:solidFill>
            </a:endParaRPr>
          </a:p>
          <a:p>
            <a:r>
              <a:rPr lang="es-ES" altLang="es-EC" noProof="0" dirty="0">
                <a:solidFill>
                  <a:schemeClr val="bg1"/>
                </a:solidFill>
              </a:rPr>
              <a:t>EQUIDAD DE GÉNERO </a:t>
            </a:r>
            <a:r>
              <a:rPr lang="es-EC" noProof="0" dirty="0">
                <a:solidFill>
                  <a:schemeClr val="bg1"/>
                </a:solidFill>
              </a:rPr>
              <a:t>  </a:t>
            </a:r>
            <a:endParaRPr lang="es-EC" noProof="0" dirty="0">
              <a:solidFill>
                <a:schemeClr val="bg1"/>
              </a:solidFill>
            </a:endParaRPr>
          </a:p>
        </p:txBody>
      </p:sp>
      <p:graphicFrame>
        <p:nvGraphicFramePr>
          <p:cNvPr id="15" name="Title 1"/>
          <p:cNvGraphicFramePr/>
          <p:nvPr/>
        </p:nvGraphicFramePr>
        <p:xfrm>
          <a:off x="1653245" y="5008849"/>
          <a:ext cx="9946087" cy="184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Graphic spid="1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215" y="5012690"/>
            <a:ext cx="8548370" cy="184467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" altLang="es-EC" sz="4400" b="0" cap="none" noProof="0" dirty="0">
                <a:solidFill>
                  <a:schemeClr val="tx1"/>
                </a:solidFill>
              </a:rPr>
              <a:t>MINGAS  REALIZADAS EN LAS COMUNIDADES CERTAG , BURIN Y TULAPA</a:t>
            </a:r>
            <a:r>
              <a:rPr lang="es-EC" sz="4400" b="0" cap="none" noProof="0" dirty="0">
                <a:solidFill>
                  <a:schemeClr val="tx1"/>
                </a:solidFill>
              </a:rPr>
              <a:t> </a:t>
            </a:r>
            <a:endParaRPr lang="es-EC" sz="4400" b="0" cap="none" noProof="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" y="688340"/>
            <a:ext cx="2818765" cy="37585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710" y="688340"/>
            <a:ext cx="3656965" cy="362712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75" y="688340"/>
            <a:ext cx="3435985" cy="3758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/>
          <p:nvPr/>
        </p:nvSpPr>
        <p:spPr>
          <a:xfrm>
            <a:off x="187325" y="119380"/>
            <a:ext cx="3039745" cy="47847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S" altLang="es-EC" sz="16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TERAPIA OCUPACIONAL DE LOS ADULTOS MAYORES  EN LAS COMUNIDADES DE cALLASAY ,SONDELEG Y CERTAG</a:t>
            </a:r>
            <a:endParaRPr lang="es-ES" altLang="es-EC" sz="16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430" y="324485"/>
            <a:ext cx="3844925" cy="288353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55" y="3429000"/>
            <a:ext cx="4205605" cy="26606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185" y="568325"/>
            <a:ext cx="3763645" cy="25323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3455" y="3429000"/>
            <a:ext cx="3825875" cy="2879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95" y="963930"/>
            <a:ext cx="4556760" cy="226885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" altLang="es-EC" sz="3600" b="0" cap="none" noProof="0" dirty="0">
                <a:solidFill>
                  <a:schemeClr val="tx1"/>
                </a:solidFill>
              </a:rPr>
              <a:t>PASEO DE CULMINACIÓN DEL PROGRAMA DE LA TERAPIA DEL ADULTO MAYOR</a:t>
            </a:r>
            <a:r>
              <a:rPr lang="es-EC" sz="3600" b="0" cap="none" noProof="0" dirty="0">
                <a:solidFill>
                  <a:schemeClr val="tx1"/>
                </a:solidFill>
              </a:rPr>
              <a:t> </a:t>
            </a:r>
            <a:endParaRPr lang="es-EC" sz="3600" b="0" cap="none" noProof="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430" y="3581400"/>
            <a:ext cx="3547745" cy="266128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365" y="224155"/>
            <a:ext cx="5465445" cy="255206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850" y="3232785"/>
            <a:ext cx="2453005" cy="3334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/>
          <p:nvPr/>
        </p:nvSpPr>
        <p:spPr>
          <a:xfrm>
            <a:off x="164465" y="2142490"/>
            <a:ext cx="3522980" cy="16808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S" altLang="es-EC" sz="1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TRABAJO QUE SE REALIZAN   EN EL VIVERO </a:t>
            </a:r>
            <a:endParaRPr lang="es-ES" altLang="es-EC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915" y="808355"/>
            <a:ext cx="3899535" cy="21844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435" y="3568065"/>
            <a:ext cx="2665730" cy="312864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9195" y="205105"/>
            <a:ext cx="2146935" cy="322453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8045" y="3823335"/>
            <a:ext cx="3490595" cy="2618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94255"/>
            <a:ext cx="3417570" cy="226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C" sz="3100" b="0" cap="none" noProof="0" dirty="0">
                <a:solidFill>
                  <a:schemeClr val="tx1"/>
                </a:solidFill>
              </a:rPr>
              <a:t>TRABAJO EN EL CEMENTERIOS Y PARQUE INFANTIL.</a:t>
            </a:r>
            <a:r>
              <a:rPr lang="es-EC" sz="3100" b="0" cap="none" noProof="0" dirty="0">
                <a:solidFill>
                  <a:schemeClr val="tx1"/>
                </a:solidFill>
              </a:rPr>
              <a:t> </a:t>
            </a:r>
            <a:endParaRPr lang="es-EC" sz="3100" b="0" cap="none" noProof="0" dirty="0">
              <a:solidFill>
                <a:schemeClr val="tx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200" y="309880"/>
            <a:ext cx="2954655" cy="31191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200" y="3726180"/>
            <a:ext cx="3381375" cy="2536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000" y="193599"/>
            <a:ext cx="9036000" cy="533602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C" noProof="0" dirty="0"/>
              <a:t>ASISTENCIA A REUNIONES </a:t>
            </a:r>
            <a:endParaRPr lang="es-ES" altLang="es-EC" noProof="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340" y="1299210"/>
            <a:ext cx="2394585" cy="42767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880" y="1295400"/>
            <a:ext cx="2397125" cy="4280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0408" y="306000"/>
            <a:ext cx="6081055" cy="693868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C" noProof="0" dirty="0"/>
              <a:t>SE PARTICIPA EN DESFILES CIVICOS</a:t>
            </a:r>
            <a:endParaRPr lang="es-ES" altLang="es-EC" noProof="0" dirty="0"/>
          </a:p>
        </p:txBody>
      </p:sp>
      <p:sp>
        <p:nvSpPr>
          <p:cNvPr id="4" name="Título 1"/>
          <p:cNvSpPr txBox="1"/>
          <p:nvPr/>
        </p:nvSpPr>
        <p:spPr>
          <a:xfrm>
            <a:off x="3946000" y="6152000"/>
            <a:ext cx="10650000" cy="4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endParaRPr lang="es-EC" sz="1400" noProof="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0425" y="846455"/>
            <a:ext cx="3442970" cy="258254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305" y="3854450"/>
            <a:ext cx="4897755" cy="269748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1790700"/>
            <a:ext cx="5051425" cy="2964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/>
          <p:nvPr/>
        </p:nvSpPr>
        <p:spPr>
          <a:xfrm>
            <a:off x="1015121" y="2604164"/>
            <a:ext cx="4439573" cy="399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2400" noProof="0" dirty="0"/>
              <a:t> </a:t>
            </a:r>
            <a:r>
              <a:rPr lang="es-ES" altLang="es-EC" sz="2400" noProof="0" dirty="0"/>
              <a:t>COLOCACIÓN DE LA PRIMERA PIEDRA  CUBIERTA EN LA CANCHA DE CERTAG</a:t>
            </a:r>
            <a:endParaRPr lang="es-ES" altLang="es-EC" sz="2400" noProof="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5235" y="1424305"/>
            <a:ext cx="5321935" cy="3526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/>
          <p:nvPr/>
        </p:nvSpPr>
        <p:spPr>
          <a:xfrm>
            <a:off x="1129214" y="2120266"/>
            <a:ext cx="2841857" cy="10242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S" altLang="es-EC" sz="2800" noProof="0" dirty="0"/>
              <a:t>PREMIACIÓN DEL TERCER CAMPEONATO DE INDOR </a:t>
            </a:r>
            <a:endParaRPr lang="es-EC" sz="2800" noProof="0" dirty="0"/>
          </a:p>
          <a:p>
            <a:pPr lvl="0" algn="just">
              <a:lnSpc>
                <a:spcPct val="100000"/>
              </a:lnSpc>
            </a:pPr>
            <a:endParaRPr lang="es-EC" sz="1400" noProof="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735330"/>
            <a:ext cx="4496435" cy="26930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3698875"/>
            <a:ext cx="4302760" cy="2936875"/>
          </a:xfrm>
          <a:prstGeom prst="rect">
            <a:avLst/>
          </a:prstGeom>
        </p:spPr>
      </p:pic>
      <p:sp>
        <p:nvSpPr>
          <p:cNvPr id="11" name="Cuadro de texto 10"/>
          <p:cNvSpPr txBox="1"/>
          <p:nvPr/>
        </p:nvSpPr>
        <p:spPr>
          <a:xfrm>
            <a:off x="11096625" y="47815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s-E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" y="2583815"/>
            <a:ext cx="3421380" cy="226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C" sz="3600" b="0" cap="none" noProof="0" dirty="0">
                <a:solidFill>
                  <a:schemeClr val="tx1"/>
                </a:solidFill>
              </a:rPr>
              <a:t>COLONIAS VACACIONALES</a:t>
            </a:r>
            <a:r>
              <a:rPr lang="es-EC" sz="3600" b="0" cap="none" noProof="0" dirty="0">
                <a:solidFill>
                  <a:schemeClr val="tx1"/>
                </a:solidFill>
              </a:rPr>
              <a:t> </a:t>
            </a:r>
            <a:endParaRPr lang="es-EC" sz="3600" b="0" cap="none" noProof="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15" y="293370"/>
            <a:ext cx="3804285" cy="22904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460" y="3125470"/>
            <a:ext cx="3785870" cy="28403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720" y="2933065"/>
            <a:ext cx="2322195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0815" y="1675130"/>
            <a:ext cx="7376795" cy="1931035"/>
          </a:xfrm>
        </p:spPr>
        <p:txBody>
          <a:bodyPr/>
          <a:lstStyle/>
          <a:p>
            <a:r>
              <a:rPr lang="es-EC" noProof="0" dirty="0"/>
              <a:t>GRACIAS POR </a:t>
            </a:r>
            <a:r>
              <a:rPr lang="es-EC" dirty="0"/>
              <a:t>SU Atención.</a:t>
            </a:r>
            <a:endParaRPr lang="es-EC" noProof="0" dirty="0"/>
          </a:p>
        </p:txBody>
      </p:sp>
      <p:sp>
        <p:nvSpPr>
          <p:cNvPr id="6" name="Title 1"/>
          <p:cNvSpPr txBox="1"/>
          <p:nvPr/>
        </p:nvSpPr>
        <p:spPr>
          <a:xfrm>
            <a:off x="5717361" y="4893733"/>
            <a:ext cx="6096000" cy="1964267"/>
          </a:xfrm>
          <a:prstGeom prst="rect">
            <a:avLst/>
          </a:prstGeom>
        </p:spPr>
        <p:txBody>
          <a:bodyPr vert="horz" lIns="0" tIns="27432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5400" b="1" i="0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noProof="0" dirty="0"/>
              <a:t>Administración 2023-2027</a:t>
            </a:r>
            <a:endParaRPr lang="es-EC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E87F72-70BF-43BC-A0D4-53665DC12672}">
  <ds:schemaRefs/>
</ds:datastoreItem>
</file>

<file path=customXml/itemProps2.xml><?xml version="1.0" encoding="utf-8"?>
<ds:datastoreItem xmlns:ds="http://schemas.openxmlformats.org/officeDocument/2006/customXml" ds:itemID="{FABD9919-8F5A-4B99-83E1-E90FE1DCF2E1}">
  <ds:schemaRefs/>
</ds:datastoreItem>
</file>

<file path=customXml/itemProps3.xml><?xml version="1.0" encoding="utf-8"?>
<ds:datastoreItem xmlns:ds="http://schemas.openxmlformats.org/officeDocument/2006/customXml" ds:itemID="{52D646E0-DCC8-4209-B539-AA58186B682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594</Words>
  <Application>WPS Presentation</Application>
  <PresentationFormat>Panorámica</PresentationFormat>
  <Paragraphs>30</Paragraphs>
  <Slides>12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Faceta</vt:lpstr>
      <vt:lpstr>Rendición de  cuentas 2025</vt:lpstr>
      <vt:lpstr>Escenario y pérgola en Pagrán </vt:lpstr>
      <vt:lpstr>Construcción de Nichos en el Cementerio Sr. De los milagros de la comunidad de Zharban </vt:lpstr>
      <vt:lpstr>Colocación de  armicos vía alterna </vt:lpstr>
      <vt:lpstr>CONSTRUCCION DE NICHOS EN EL CEMENTERIO SR. SAN ANTONIO DE LA COMUNIDAD DE PAGRAN </vt:lpstr>
      <vt:lpstr>REBACHEO DE LA CANCHA DE ZHARBAN Y PAGRAN </vt:lpstr>
      <vt:lpstr>Construcción de LAS VEREDAS</vt:lpstr>
      <vt:lpstr>MANTENIMIENTO VIAL </vt:lpstr>
      <vt:lpstr>PowerPoint 演示文稿</vt:lpstr>
      <vt:lpstr>PowerPoint 演示文稿</vt:lpstr>
      <vt:lpstr>Bacheo de la vía principal </vt:lpstr>
      <vt:lpstr>GRACIAS POR SU Atención.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Fernando Córdova Rodas</dc:creator>
  <cp:lastModifiedBy>PDE MARIANO MORENO</cp:lastModifiedBy>
  <cp:revision>3</cp:revision>
  <dcterms:created xsi:type="dcterms:W3CDTF">2025-06-21T15:18:00Z</dcterms:created>
  <dcterms:modified xsi:type="dcterms:W3CDTF">2026-05-11T16:13:43Z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5BD522FDF88E4966B6AFDD10EAC212B7_13</vt:lpwstr>
  </property>
  <property fmtid="{D5CDD505-2E9C-101B-9397-08002B2CF9AE}" pid="4" name="KSOProductBuildVer">
    <vt:lpwstr>3082-12.1.0.25242</vt:lpwstr>
  </property>
</Properties>
</file>