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69" r:id="rId4"/>
    <p:sldId id="258" r:id="rId5"/>
    <p:sldId id="263" r:id="rId6"/>
    <p:sldId id="259" r:id="rId7"/>
    <p:sldId id="260" r:id="rId8"/>
    <p:sldId id="262" r:id="rId9"/>
    <p:sldId id="261" r:id="rId10"/>
    <p:sldId id="265" r:id="rId11"/>
    <p:sldId id="264" r:id="rId12"/>
    <p:sldId id="266" r:id="rId13"/>
    <p:sldId id="267" r:id="rId14"/>
    <p:sldId id="268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4660"/>
  </p:normalViewPr>
  <p:slideViewPr>
    <p:cSldViewPr snapToGrid="0">
      <p:cViewPr>
        <p:scale>
          <a:sx n="80" d="100"/>
          <a:sy n="80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995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15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2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406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60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8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85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617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40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59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304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925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33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340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175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338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62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3B2E603-A623-433C-953B-6D8EDB79C9FF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F5CFE31-9225-4C97-B7CB-BAF4AA6317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6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9D0D1-CFB8-0F25-7C24-B3039EBC53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RENDICIÓN DE CUENTAS AÑO 2025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271A16-5088-0194-C842-FD116DEAB6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noProof="0" dirty="0"/>
              <a:t>SR. CARLOS VILLEGAS</a:t>
            </a:r>
          </a:p>
          <a:p>
            <a:r>
              <a:rPr lang="en-US" noProof="0" dirty="0"/>
              <a:t>COMISIÓN DE VIALIDAD</a:t>
            </a:r>
          </a:p>
        </p:txBody>
      </p:sp>
    </p:spTree>
    <p:extLst>
      <p:ext uri="{BB962C8B-B14F-4D97-AF65-F5344CB8AC3E}">
        <p14:creationId xmlns:p14="http://schemas.microsoft.com/office/powerpoint/2010/main" val="1661897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754EE5-D966-61D8-C72B-CFAD203D0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619375"/>
          </a:xfrm>
        </p:spPr>
        <p:txBody>
          <a:bodyPr/>
          <a:lstStyle/>
          <a:p>
            <a:r>
              <a:rPr lang="en-US" noProof="0" dirty="0"/>
              <a:t>INFORME COMISIÓN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DA51FA2B-EB3D-3164-00B6-80E6E7AAB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647" y="982663"/>
            <a:ext cx="3669506" cy="4892675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0957BC-7FD2-3AFF-3838-4CE01442B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97205" y="2995917"/>
            <a:ext cx="4154426" cy="3075061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noProof="0" dirty="0"/>
              <a:t>Con </a:t>
            </a:r>
            <a:r>
              <a:rPr lang="en-US" sz="2400" noProof="0" dirty="0" err="1"/>
              <a:t>respecto</a:t>
            </a:r>
            <a:r>
              <a:rPr lang="en-US" sz="2400" noProof="0" dirty="0"/>
              <a:t> a la </a:t>
            </a:r>
            <a:r>
              <a:rPr lang="en-US" sz="2400" noProof="0" dirty="0" err="1"/>
              <a:t>comisión</a:t>
            </a:r>
            <a:r>
              <a:rPr lang="en-US" sz="2400" noProof="0" dirty="0"/>
              <a:t> de </a:t>
            </a:r>
            <a:r>
              <a:rPr lang="en-US" sz="2400" noProof="0" dirty="0" err="1"/>
              <a:t>vialidad</a:t>
            </a:r>
            <a:r>
              <a:rPr lang="en-US" sz="2400" noProof="0" dirty="0"/>
              <a:t>, mi </a:t>
            </a:r>
            <a:r>
              <a:rPr lang="en-US" sz="2400" noProof="0" dirty="0" err="1"/>
              <a:t>función</a:t>
            </a:r>
            <a:r>
              <a:rPr lang="en-US" sz="2400" noProof="0" dirty="0"/>
              <a:t> principal es  </a:t>
            </a:r>
            <a:r>
              <a:rPr lang="en-US" sz="2400" noProof="0" dirty="0" err="1"/>
              <a:t>colaborar</a:t>
            </a:r>
            <a:r>
              <a:rPr lang="en-US" sz="2400" noProof="0" dirty="0"/>
              <a:t> con mi </a:t>
            </a:r>
            <a:r>
              <a:rPr lang="en-US" sz="2400" noProof="0" dirty="0" err="1"/>
              <a:t>contingente</a:t>
            </a:r>
            <a:r>
              <a:rPr lang="en-US" sz="2400" noProof="0" dirty="0"/>
              <a:t>, </a:t>
            </a:r>
            <a:r>
              <a:rPr lang="en-US" sz="2400" noProof="0" dirty="0" err="1"/>
              <a:t>solicitando</a:t>
            </a:r>
            <a:r>
              <a:rPr lang="en-US" sz="2400" noProof="0" dirty="0"/>
              <a:t> a </a:t>
            </a:r>
            <a:r>
              <a:rPr lang="en-US" sz="2400" noProof="0" dirty="0" err="1"/>
              <a:t>los</a:t>
            </a:r>
            <a:r>
              <a:rPr lang="en-US" sz="2400" noProof="0" dirty="0"/>
              <a:t> </a:t>
            </a:r>
            <a:r>
              <a:rPr lang="en-US" sz="2400" noProof="0" dirty="0" err="1"/>
              <a:t>propietarios</a:t>
            </a:r>
            <a:r>
              <a:rPr lang="en-US" sz="2400" noProof="0" dirty="0"/>
              <a:t> la </a:t>
            </a:r>
            <a:r>
              <a:rPr lang="en-US" sz="2400" noProof="0" dirty="0" err="1"/>
              <a:t>limpieza</a:t>
            </a:r>
            <a:r>
              <a:rPr lang="en-US" sz="2400" noProof="0" dirty="0"/>
              <a:t> de </a:t>
            </a:r>
            <a:r>
              <a:rPr lang="en-US" sz="2400" noProof="0" dirty="0" err="1"/>
              <a:t>cuentas</a:t>
            </a:r>
            <a:r>
              <a:rPr lang="en-US" sz="2400" noProof="0" dirty="0"/>
              <a:t> y </a:t>
            </a:r>
            <a:r>
              <a:rPr lang="en-US" sz="2400" noProof="0" dirty="0" err="1"/>
              <a:t>ejecución</a:t>
            </a:r>
            <a:r>
              <a:rPr lang="en-US" sz="2400" noProof="0" dirty="0"/>
              <a:t> de </a:t>
            </a:r>
            <a:r>
              <a:rPr lang="en-US" sz="2400" noProof="0" dirty="0" err="1"/>
              <a:t>mingas</a:t>
            </a:r>
            <a:r>
              <a:rPr lang="en-US" sz="2400" noProof="0" dirty="0"/>
              <a:t> para </a:t>
            </a:r>
            <a:r>
              <a:rPr lang="en-US" sz="2400" noProof="0" dirty="0" err="1"/>
              <a:t>los</a:t>
            </a:r>
            <a:r>
              <a:rPr lang="en-US" sz="2400" noProof="0" dirty="0"/>
              <a:t> </a:t>
            </a:r>
            <a:r>
              <a:rPr lang="en-US" sz="2400" noProof="0" dirty="0" err="1"/>
              <a:t>trabajos</a:t>
            </a:r>
            <a:r>
              <a:rPr lang="en-US" sz="2400" noProof="0" dirty="0"/>
              <a:t> de </a:t>
            </a:r>
            <a:r>
              <a:rPr lang="en-US" sz="2400" noProof="0" dirty="0" err="1"/>
              <a:t>limpieza</a:t>
            </a:r>
            <a:r>
              <a:rPr lang="en-US" sz="2400" noProof="0" dirty="0"/>
              <a:t> y </a:t>
            </a:r>
            <a:r>
              <a:rPr lang="en-US" sz="2400" noProof="0" dirty="0" err="1"/>
              <a:t>conducción</a:t>
            </a:r>
            <a:r>
              <a:rPr lang="en-US" sz="2400" noProof="0" dirty="0"/>
              <a:t> de </a:t>
            </a:r>
            <a:r>
              <a:rPr lang="en-US" sz="2400" noProof="0" dirty="0" err="1"/>
              <a:t>aguas</a:t>
            </a:r>
            <a:r>
              <a:rPr lang="en-US" sz="2400" noProof="0" dirty="0"/>
              <a:t> </a:t>
            </a:r>
            <a:r>
              <a:rPr lang="en-US" sz="2400" noProof="0" dirty="0" err="1"/>
              <a:t>en</a:t>
            </a:r>
            <a:r>
              <a:rPr lang="en-US" sz="2400" noProof="0" dirty="0"/>
              <a:t> </a:t>
            </a:r>
            <a:r>
              <a:rPr lang="en-US" sz="2400" noProof="0" dirty="0" err="1"/>
              <a:t>diferentes</a:t>
            </a:r>
            <a:r>
              <a:rPr lang="en-US" sz="2400" noProof="0" dirty="0"/>
              <a:t> </a:t>
            </a:r>
            <a:r>
              <a:rPr lang="en-US" sz="2400" noProof="0" dirty="0" err="1"/>
              <a:t>lugares</a:t>
            </a:r>
            <a:r>
              <a:rPr lang="en-US" sz="2400" noProof="0" dirty="0"/>
              <a:t> de la </a:t>
            </a:r>
            <a:r>
              <a:rPr lang="en-US" sz="2400" noProof="0" dirty="0" err="1"/>
              <a:t>parroquia</a:t>
            </a:r>
            <a:r>
              <a:rPr lang="en-US" sz="2400" noProof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94589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FD090E7-BE80-2B48-FF21-FB16D7ABA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MINGA VIAL </a:t>
            </a:r>
            <a:endParaRPr lang="en-US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30D0D684-C37C-CE1A-7E1F-6C58F74D1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38" y="1377554"/>
            <a:ext cx="5470525" cy="4102893"/>
          </a:xfrm>
        </p:spPr>
      </p:pic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3FBE61B9-EA33-5865-62F7-092434F9C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s-EC" sz="1800" dirty="0"/>
              <a:t>Participando y siendo parte activa de las mingas en las vías; esta es en la vía  San José – </a:t>
            </a:r>
            <a:r>
              <a:rPr lang="es-EC" sz="1800" dirty="0" err="1"/>
              <a:t>Sondeleg</a:t>
            </a:r>
            <a:r>
              <a:rPr lang="es-EC" sz="1800" dirty="0"/>
              <a:t>,  realice otras mingas con el bacheo en la vía en </a:t>
            </a:r>
            <a:r>
              <a:rPr lang="es-EC" sz="1800" dirty="0" err="1"/>
              <a:t>Yuquín</a:t>
            </a:r>
            <a:r>
              <a:rPr lang="es-EC" sz="1800" dirty="0"/>
              <a:t> en donde los ciudadanos, mi persona aportamos para el alquiler de la maquina Retroexcavadora arreglando en algo los daños viales.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03112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D453EE-6FE7-1A70-A4F3-3DA36A2E3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MINGAS 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48D3EC-5B58-7DC1-507D-0FA87FEFB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630078"/>
            <a:ext cx="4916864" cy="3245789"/>
          </a:xfrm>
        </p:spPr>
        <p:txBody>
          <a:bodyPr>
            <a:normAutofit/>
          </a:bodyPr>
          <a:lstStyle/>
          <a:p>
            <a:pPr algn="just"/>
            <a:r>
              <a:rPr lang="en-US" sz="3200" noProof="0" dirty="0" err="1"/>
              <a:t>Organizamos</a:t>
            </a:r>
            <a:r>
              <a:rPr lang="en-US" sz="3200" noProof="0" dirty="0"/>
              <a:t> </a:t>
            </a:r>
            <a:r>
              <a:rPr lang="en-US" sz="3200" noProof="0" dirty="0" err="1"/>
              <a:t>mingas</a:t>
            </a:r>
            <a:r>
              <a:rPr lang="en-US" sz="3200" noProof="0" dirty="0"/>
              <a:t> para </a:t>
            </a:r>
            <a:r>
              <a:rPr lang="en-US" sz="3200" noProof="0" dirty="0" err="1"/>
              <a:t>cubrir</a:t>
            </a:r>
            <a:r>
              <a:rPr lang="en-US" sz="3200" noProof="0" dirty="0"/>
              <a:t> </a:t>
            </a:r>
            <a:r>
              <a:rPr lang="en-US" sz="3200" noProof="0" dirty="0" err="1"/>
              <a:t>necesidades</a:t>
            </a:r>
            <a:r>
              <a:rPr lang="en-US" sz="3200" noProof="0" dirty="0"/>
              <a:t> de las personas y </a:t>
            </a:r>
            <a:r>
              <a:rPr lang="en-US" sz="3200" noProof="0" dirty="0" err="1"/>
              <a:t>comunidades</a:t>
            </a:r>
            <a:r>
              <a:rPr lang="en-US" sz="3200" noProof="0" dirty="0"/>
              <a:t>.</a:t>
            </a:r>
          </a:p>
          <a:p>
            <a:pPr algn="just"/>
            <a:r>
              <a:rPr lang="en-US" sz="3200" noProof="0" dirty="0" err="1"/>
              <a:t>Arreglamos</a:t>
            </a:r>
            <a:r>
              <a:rPr lang="en-US" sz="3200" noProof="0" dirty="0"/>
              <a:t> </a:t>
            </a:r>
            <a:r>
              <a:rPr lang="en-US" sz="3200" noProof="0" dirty="0" err="1"/>
              <a:t>caminos</a:t>
            </a:r>
            <a:endParaRPr lang="en-US" sz="3200" noProof="0" dirty="0"/>
          </a:p>
          <a:p>
            <a:pPr algn="just"/>
            <a:r>
              <a:rPr lang="en-US" sz="3200" noProof="0" dirty="0" err="1"/>
              <a:t>Aperturamos</a:t>
            </a:r>
            <a:r>
              <a:rPr lang="en-US" sz="3200" noProof="0" dirty="0"/>
              <a:t> </a:t>
            </a:r>
            <a:r>
              <a:rPr lang="en-US" sz="3200" noProof="0" dirty="0" err="1"/>
              <a:t>cunetas</a:t>
            </a:r>
            <a:r>
              <a:rPr lang="en-US" sz="3200" noProof="0" dirty="0"/>
              <a:t> 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47C63014-630F-E82D-C16A-273FA643ED2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761" y="2500996"/>
            <a:ext cx="2658747" cy="3544996"/>
          </a:xfrm>
        </p:spPr>
      </p:pic>
    </p:spTree>
    <p:extLst>
      <p:ext uri="{BB962C8B-B14F-4D97-AF65-F5344CB8AC3E}">
        <p14:creationId xmlns:p14="http://schemas.microsoft.com/office/powerpoint/2010/main" val="942377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posición de imagen 10">
            <a:extLst>
              <a:ext uri="{FF2B5EF4-FFF2-40B4-BE49-F238E27FC236}">
                <a16:creationId xmlns:a16="http://schemas.microsoft.com/office/drawing/2014/main" id="{CC558160-BB8B-5DC2-2856-C5454910950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r="7225"/>
          <a:stretch>
            <a:fillRect/>
          </a:stretch>
        </p:blipFill>
        <p:spPr>
          <a:xfrm>
            <a:off x="7924801" y="1162879"/>
            <a:ext cx="3162299" cy="4653721"/>
          </a:xfrm>
          <a:prstGeom prst="roundRect">
            <a:avLst>
              <a:gd name="adj" fmla="val 3980"/>
            </a:avLst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10BA21E-5517-75E0-09F7-D69E47971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640" y="1162879"/>
            <a:ext cx="2573560" cy="4731776"/>
          </a:xfrm>
          <a:prstGeom prst="rect">
            <a:avLst/>
          </a:prstGeom>
        </p:spPr>
      </p:pic>
      <p:pic>
        <p:nvPicPr>
          <p:cNvPr id="14" name="Marcador de posición de imagen 10">
            <a:extLst>
              <a:ext uri="{FF2B5EF4-FFF2-40B4-BE49-F238E27FC236}">
                <a16:creationId xmlns:a16="http://schemas.microsoft.com/office/drawing/2014/main" id="{0A6D2D9A-62E0-B16A-D8BD-B139EDD5D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3" r="25963"/>
          <a:stretch/>
        </p:blipFill>
        <p:spPr>
          <a:xfrm rot="5400000">
            <a:off x="326726" y="1876127"/>
            <a:ext cx="4653721" cy="3227225"/>
          </a:xfrm>
          <a:prstGeom prst="roundRect">
            <a:avLst>
              <a:gd name="adj" fmla="val 398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814580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F92572C3-8D68-17FF-4555-07B229ECB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4675695"/>
            <a:ext cx="9609666" cy="320511"/>
          </a:xfrm>
        </p:spPr>
        <p:txBody>
          <a:bodyPr>
            <a:normAutofit fontScale="90000"/>
          </a:bodyPr>
          <a:lstStyle/>
          <a:p>
            <a:r>
              <a:rPr lang="en-US" b="1" noProof="0" dirty="0"/>
              <a:t>VIVERO FORESTAL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B3EC873F-FA39-FAD5-2049-38FCEDAD4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1" y="4883085"/>
            <a:ext cx="9609666" cy="123491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400" noProof="0" dirty="0"/>
              <a:t>Durante </a:t>
            </a:r>
            <a:r>
              <a:rPr lang="en-US" sz="2400" noProof="0" dirty="0" err="1"/>
              <a:t>el</a:t>
            </a:r>
            <a:r>
              <a:rPr lang="en-US" sz="2400" noProof="0" dirty="0"/>
              <a:t> </a:t>
            </a:r>
            <a:r>
              <a:rPr lang="en-US" sz="2400" noProof="0" dirty="0" err="1"/>
              <a:t>año</a:t>
            </a:r>
            <a:r>
              <a:rPr lang="en-US" sz="2400" noProof="0" dirty="0"/>
              <a:t> de </a:t>
            </a:r>
            <a:r>
              <a:rPr lang="en-US" sz="2400" noProof="0" dirty="0" err="1"/>
              <a:t>traba</a:t>
            </a:r>
            <a:r>
              <a:rPr lang="en-US" sz="2400" dirty="0"/>
              <a:t>jo </a:t>
            </a:r>
            <a:r>
              <a:rPr lang="en-US" sz="2400" dirty="0" err="1"/>
              <a:t>asistimos</a:t>
            </a:r>
            <a:r>
              <a:rPr lang="en-US" sz="2400" dirty="0"/>
              <a:t> </a:t>
            </a:r>
            <a:r>
              <a:rPr lang="en-US" sz="2400" dirty="0" err="1"/>
              <a:t>varias</a:t>
            </a:r>
            <a:r>
              <a:rPr lang="en-US" sz="2400" dirty="0"/>
              <a:t> o</a:t>
            </a:r>
            <a:r>
              <a:rPr lang="en-US" sz="2400" noProof="0" dirty="0" err="1"/>
              <a:t>casiones</a:t>
            </a:r>
            <a:r>
              <a:rPr lang="en-US" sz="2400" noProof="0" dirty="0"/>
              <a:t> al </a:t>
            </a:r>
            <a:r>
              <a:rPr lang="en-US" sz="2400" noProof="0" dirty="0" err="1"/>
              <a:t>vivero</a:t>
            </a:r>
            <a:r>
              <a:rPr lang="en-US" sz="2400" noProof="0" dirty="0"/>
              <a:t> </a:t>
            </a:r>
            <a:r>
              <a:rPr lang="en-US" sz="2400" noProof="0" dirty="0" err="1"/>
              <a:t>forestal</a:t>
            </a:r>
            <a:r>
              <a:rPr lang="en-US" sz="2400" noProof="0" dirty="0"/>
              <a:t> para con </a:t>
            </a:r>
            <a:r>
              <a:rPr lang="en-US" sz="2400" noProof="0" dirty="0" err="1"/>
              <a:t>nuestra</a:t>
            </a:r>
            <a:r>
              <a:rPr lang="en-US" sz="2400" noProof="0" dirty="0"/>
              <a:t> mano de </a:t>
            </a:r>
            <a:r>
              <a:rPr lang="en-US" sz="2400" noProof="0" dirty="0" err="1"/>
              <a:t>obra</a:t>
            </a:r>
            <a:r>
              <a:rPr lang="en-US" sz="2400" noProof="0" dirty="0"/>
              <a:t> </a:t>
            </a:r>
            <a:r>
              <a:rPr lang="en-US" sz="2400" noProof="0" dirty="0" err="1"/>
              <a:t>preparar</a:t>
            </a:r>
            <a:r>
              <a:rPr lang="en-US" sz="2400" noProof="0" dirty="0"/>
              <a:t> tierra para </a:t>
            </a:r>
            <a:r>
              <a:rPr lang="en-US" sz="2400" noProof="0" dirty="0" err="1"/>
              <a:t>plantas</a:t>
            </a:r>
            <a:r>
              <a:rPr lang="en-US" sz="2400" noProof="0" dirty="0"/>
              <a:t>, </a:t>
            </a:r>
            <a:r>
              <a:rPr lang="en-US" sz="2400" noProof="0" dirty="0" err="1"/>
              <a:t>siembra</a:t>
            </a:r>
            <a:r>
              <a:rPr lang="en-US" sz="2400" noProof="0" dirty="0"/>
              <a:t> de </a:t>
            </a:r>
            <a:r>
              <a:rPr lang="en-US" sz="2400" noProof="0" dirty="0" err="1"/>
              <a:t>semillas</a:t>
            </a:r>
            <a:r>
              <a:rPr lang="en-US" sz="2400" noProof="0" dirty="0"/>
              <a:t> de </a:t>
            </a:r>
            <a:r>
              <a:rPr lang="en-US" sz="2400" noProof="0" dirty="0" err="1"/>
              <a:t>hortalizas</a:t>
            </a:r>
            <a:r>
              <a:rPr lang="en-US" sz="2400" noProof="0" dirty="0"/>
              <a:t>, </a:t>
            </a:r>
            <a:r>
              <a:rPr lang="en-US" sz="2400" noProof="0" dirty="0" err="1"/>
              <a:t>deshierba</a:t>
            </a:r>
            <a:r>
              <a:rPr lang="en-US" sz="2400" noProof="0" dirty="0"/>
              <a:t> </a:t>
            </a:r>
            <a:r>
              <a:rPr lang="en-US" sz="2400" noProof="0" dirty="0" err="1"/>
              <a:t>plantas</a:t>
            </a:r>
            <a:r>
              <a:rPr lang="en-US" sz="2400" noProof="0" dirty="0"/>
              <a:t>, </a:t>
            </a:r>
            <a:r>
              <a:rPr lang="en-US" sz="2400" noProof="0" dirty="0" err="1"/>
              <a:t>limpieza</a:t>
            </a:r>
            <a:r>
              <a:rPr lang="en-US" sz="2400" noProof="0" dirty="0"/>
              <a:t> de </a:t>
            </a:r>
            <a:r>
              <a:rPr lang="en-US" sz="2400" noProof="0" dirty="0" err="1"/>
              <a:t>espacios</a:t>
            </a:r>
            <a:r>
              <a:rPr lang="en-US" sz="2400" noProof="0" dirty="0"/>
              <a:t> para </a:t>
            </a:r>
            <a:r>
              <a:rPr lang="en-US" sz="2400" noProof="0" dirty="0" err="1"/>
              <a:t>plantas</a:t>
            </a:r>
            <a:r>
              <a:rPr lang="en-US" sz="2400" noProof="0" dirty="0"/>
              <a:t>, </a:t>
            </a:r>
            <a:r>
              <a:rPr lang="en-US" sz="2400" noProof="0" dirty="0" err="1"/>
              <a:t>preparación</a:t>
            </a:r>
            <a:r>
              <a:rPr lang="en-US" sz="2400" noProof="0" dirty="0"/>
              <a:t> de </a:t>
            </a:r>
            <a:r>
              <a:rPr lang="en-US" sz="2400" noProof="0" dirty="0" err="1"/>
              <a:t>abono</a:t>
            </a:r>
            <a:r>
              <a:rPr lang="en-US" sz="2400" noProof="0" dirty="0"/>
              <a:t> para </a:t>
            </a:r>
            <a:r>
              <a:rPr lang="en-US" sz="2400" noProof="0" dirty="0" err="1"/>
              <a:t>dar</a:t>
            </a:r>
            <a:r>
              <a:rPr lang="en-US" sz="2400" noProof="0" dirty="0"/>
              <a:t> a </a:t>
            </a:r>
            <a:r>
              <a:rPr lang="en-US" sz="2400" noProof="0" dirty="0" err="1"/>
              <a:t>los</a:t>
            </a:r>
            <a:r>
              <a:rPr lang="en-US" sz="2400" noProof="0" dirty="0"/>
              <a:t> </a:t>
            </a:r>
            <a:r>
              <a:rPr lang="en-US" sz="2400" noProof="0" dirty="0" err="1"/>
              <a:t>habitantes</a:t>
            </a:r>
            <a:r>
              <a:rPr lang="en-US" sz="2400" noProof="0" dirty="0"/>
              <a:t> de la </a:t>
            </a:r>
            <a:r>
              <a:rPr lang="en-US" sz="2400" noProof="0" dirty="0" err="1"/>
              <a:t>parroquia</a:t>
            </a:r>
            <a:r>
              <a:rPr lang="en-US" sz="2400" noProof="0" dirty="0"/>
              <a:t>.</a:t>
            </a:r>
          </a:p>
        </p:txBody>
      </p:sp>
      <p:pic>
        <p:nvPicPr>
          <p:cNvPr id="15" name="Marcador de posición de imagen 14">
            <a:extLst>
              <a:ext uri="{FF2B5EF4-FFF2-40B4-BE49-F238E27FC236}">
                <a16:creationId xmlns:a16="http://schemas.microsoft.com/office/drawing/2014/main" id="{D3B50F90-94D9-9E0D-E9A9-887660EBFBC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24" r="37624"/>
          <a:stretch>
            <a:fillRect/>
          </a:stretch>
        </p:blipFill>
        <p:spPr>
          <a:xfrm rot="5400000">
            <a:off x="4425950" y="-2343150"/>
            <a:ext cx="3335338" cy="10106025"/>
          </a:xfrm>
          <a:prstGeom prst="roundRect">
            <a:avLst>
              <a:gd name="adj" fmla="val 19219"/>
            </a:avLst>
          </a:prstGeom>
        </p:spPr>
      </p:pic>
    </p:spTree>
    <p:extLst>
      <p:ext uri="{BB962C8B-B14F-4D97-AF65-F5344CB8AC3E}">
        <p14:creationId xmlns:p14="http://schemas.microsoft.com/office/powerpoint/2010/main" val="694325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7477FA-25D9-8C35-5E15-E6CFE1F01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262" y="1176822"/>
            <a:ext cx="6241816" cy="595417"/>
          </a:xfrm>
        </p:spPr>
        <p:txBody>
          <a:bodyPr/>
          <a:lstStyle/>
          <a:p>
            <a:r>
              <a:rPr lang="en-US" b="1" noProof="0" dirty="0"/>
              <a:t>AREA SOCIAL </a:t>
            </a: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1C0162F7-4076-3D55-E5A1-AACD41AB8C5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5" b="7225"/>
          <a:stretch>
            <a:fillRect/>
          </a:stretch>
        </p:blipFill>
        <p:spPr>
          <a:xfrm rot="5400000">
            <a:off x="6989540" y="1647605"/>
            <a:ext cx="5079119" cy="3258876"/>
          </a:xfrm>
          <a:prstGeom prst="roundRect">
            <a:avLst>
              <a:gd name="adj" fmla="val 14753"/>
            </a:avLst>
          </a:prstGeo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A0C5FF6-CC34-5F3D-EE18-3C21631A9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399" y="1904214"/>
            <a:ext cx="6241816" cy="3912386"/>
          </a:xfrm>
        </p:spPr>
        <p:txBody>
          <a:bodyPr>
            <a:normAutofit/>
          </a:bodyPr>
          <a:lstStyle/>
          <a:p>
            <a:pPr algn="just"/>
            <a:r>
              <a:rPr lang="en-US" sz="2800" noProof="0" dirty="0" err="1"/>
              <a:t>Trabajamos</a:t>
            </a:r>
            <a:r>
              <a:rPr lang="en-US" sz="2800" noProof="0" dirty="0"/>
              <a:t> </a:t>
            </a:r>
            <a:r>
              <a:rPr lang="en-US" sz="2800" noProof="0" dirty="0" err="1"/>
              <a:t>continuamente</a:t>
            </a:r>
            <a:r>
              <a:rPr lang="en-US" sz="2800" noProof="0" dirty="0"/>
              <a:t>, </a:t>
            </a:r>
            <a:r>
              <a:rPr lang="en-US" sz="2800" noProof="0" dirty="0" err="1"/>
              <a:t>apoyando</a:t>
            </a:r>
            <a:r>
              <a:rPr lang="en-US" sz="2800" noProof="0" dirty="0"/>
              <a:t> las </a:t>
            </a:r>
            <a:r>
              <a:rPr lang="en-US" sz="2800" noProof="0" dirty="0" err="1"/>
              <a:t>actividades</a:t>
            </a:r>
            <a:r>
              <a:rPr lang="en-US" sz="2800" noProof="0" dirty="0"/>
              <a:t> de labor social, con </a:t>
            </a:r>
            <a:r>
              <a:rPr lang="en-US" sz="2800" noProof="0" dirty="0" err="1"/>
              <a:t>adultos</a:t>
            </a:r>
            <a:r>
              <a:rPr lang="en-US" sz="2800" noProof="0" dirty="0"/>
              <a:t> </a:t>
            </a:r>
            <a:r>
              <a:rPr lang="en-US" sz="2800" noProof="0" dirty="0" err="1"/>
              <a:t>mayores</a:t>
            </a:r>
            <a:r>
              <a:rPr lang="en-US" sz="2800" noProof="0" dirty="0"/>
              <a:t> y personas con </a:t>
            </a:r>
            <a:r>
              <a:rPr lang="en-US" sz="2800" noProof="0" dirty="0" err="1"/>
              <a:t>discapacidad</a:t>
            </a:r>
            <a:r>
              <a:rPr lang="en-US" sz="2800" noProof="0" dirty="0"/>
              <a:t> para </a:t>
            </a:r>
            <a:r>
              <a:rPr lang="en-US" sz="2800" noProof="0" dirty="0" err="1"/>
              <a:t>quienes</a:t>
            </a:r>
            <a:r>
              <a:rPr lang="en-US" sz="2800" noProof="0" dirty="0"/>
              <a:t> 3 </a:t>
            </a:r>
            <a:r>
              <a:rPr lang="en-US" sz="2800" noProof="0" dirty="0" err="1"/>
              <a:t>veces</a:t>
            </a:r>
            <a:r>
              <a:rPr lang="en-US" sz="2800" noProof="0" dirty="0"/>
              <a:t> </a:t>
            </a:r>
            <a:r>
              <a:rPr lang="en-US" sz="2800" noProof="0" dirty="0" err="1"/>
              <a:t>por</a:t>
            </a:r>
            <a:r>
              <a:rPr lang="en-US" sz="2800" noProof="0" dirty="0"/>
              <a:t> </a:t>
            </a:r>
            <a:r>
              <a:rPr lang="en-US" sz="2800" noProof="0" dirty="0" err="1"/>
              <a:t>mes</a:t>
            </a:r>
            <a:r>
              <a:rPr lang="en-US" sz="2800" noProof="0" dirty="0"/>
              <a:t> </a:t>
            </a:r>
            <a:r>
              <a:rPr lang="en-US" sz="2800" noProof="0" dirty="0" err="1"/>
              <a:t>preparamos</a:t>
            </a:r>
            <a:r>
              <a:rPr lang="en-US" sz="2800" noProof="0" dirty="0"/>
              <a:t> </a:t>
            </a:r>
            <a:r>
              <a:rPr lang="en-US" sz="2800" noProof="0" dirty="0" err="1"/>
              <a:t>refrigerio</a:t>
            </a:r>
            <a:r>
              <a:rPr lang="en-US" sz="2800" noProof="0" dirty="0"/>
              <a:t> y almuerzo para </a:t>
            </a:r>
            <a:r>
              <a:rPr lang="en-US" sz="2800" noProof="0" dirty="0" err="1"/>
              <a:t>aproximadamente</a:t>
            </a:r>
            <a:r>
              <a:rPr lang="en-US" sz="2800" noProof="0" dirty="0"/>
              <a:t> 80 </a:t>
            </a:r>
            <a:r>
              <a:rPr lang="en-US" sz="2800" noProof="0" dirty="0" err="1"/>
              <a:t>beneficiarios</a:t>
            </a:r>
            <a:r>
              <a:rPr lang="en-US" sz="2800" noProof="0" dirty="0"/>
              <a:t>. </a:t>
            </a:r>
          </a:p>
          <a:p>
            <a:pPr algn="just"/>
            <a:r>
              <a:rPr lang="en-US" sz="2800" noProof="0" dirty="0" err="1"/>
              <a:t>Grupales</a:t>
            </a:r>
            <a:r>
              <a:rPr lang="en-US" sz="2800" noProof="0" dirty="0"/>
              <a:t> </a:t>
            </a:r>
            <a:r>
              <a:rPr lang="en-US" sz="2800" noProof="0" dirty="0" err="1"/>
              <a:t>en</a:t>
            </a:r>
            <a:r>
              <a:rPr lang="en-US" sz="2800" noProof="0" dirty="0"/>
              <a:t> </a:t>
            </a:r>
            <a:r>
              <a:rPr lang="en-US" sz="2800" noProof="0" dirty="0" err="1"/>
              <a:t>Sondeleg</a:t>
            </a:r>
            <a:r>
              <a:rPr lang="en-US" sz="2800" noProof="0" dirty="0"/>
              <a:t>, </a:t>
            </a:r>
            <a:r>
              <a:rPr lang="en-US" sz="2800" noProof="0" dirty="0" err="1"/>
              <a:t>Certag</a:t>
            </a:r>
            <a:r>
              <a:rPr lang="en-US" sz="2800" noProof="0" dirty="0"/>
              <a:t> y </a:t>
            </a:r>
            <a:r>
              <a:rPr lang="en-US" sz="2800" noProof="0" dirty="0" err="1"/>
              <a:t>Callasay</a:t>
            </a:r>
            <a:endParaRPr 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3009864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BE4932E7-B17A-963A-09E0-76F252751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5145" y="1442475"/>
            <a:ext cx="4718304" cy="576262"/>
          </a:xfrm>
        </p:spPr>
        <p:txBody>
          <a:bodyPr/>
          <a:lstStyle/>
          <a:p>
            <a:pPr algn="ctr"/>
            <a:r>
              <a:rPr lang="en-US" noProof="0" dirty="0" err="1"/>
              <a:t>Certag</a:t>
            </a:r>
            <a:endParaRPr lang="en-US" noProof="0" dirty="0"/>
          </a:p>
        </p:txBody>
      </p:sp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id="{5BB5C418-F1B7-085B-BD90-DA8B061ADD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899" y="2630079"/>
            <a:ext cx="4273996" cy="3205497"/>
          </a:xfr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68584F51-E307-22CC-8517-E6D3C4824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442475"/>
            <a:ext cx="4718304" cy="576262"/>
          </a:xfrm>
        </p:spPr>
        <p:txBody>
          <a:bodyPr/>
          <a:lstStyle/>
          <a:p>
            <a:pPr algn="ctr"/>
            <a:r>
              <a:rPr lang="en-US" noProof="0" dirty="0" err="1"/>
              <a:t>Sondeleg</a:t>
            </a:r>
            <a:endParaRPr lang="en-US" noProof="0" dirty="0"/>
          </a:p>
        </p:txBody>
      </p:sp>
      <p:pic>
        <p:nvPicPr>
          <p:cNvPr id="23" name="Marcador de contenido 22">
            <a:extLst>
              <a:ext uri="{FF2B5EF4-FFF2-40B4-BE49-F238E27FC236}">
                <a16:creationId xmlns:a16="http://schemas.microsoft.com/office/drawing/2014/main" id="{6FE18E5A-368F-9A41-B0A8-6ECAC7901A3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291" y="2630079"/>
            <a:ext cx="4327013" cy="3245260"/>
          </a:xfrm>
        </p:spPr>
      </p:pic>
    </p:spTree>
    <p:extLst>
      <p:ext uri="{BB962C8B-B14F-4D97-AF65-F5344CB8AC3E}">
        <p14:creationId xmlns:p14="http://schemas.microsoft.com/office/powerpoint/2010/main" val="2516959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EEE504-E163-82FA-A6BC-A31CB9E2B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COLONIA VACACIONAL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05B47-22E6-4747-CC08-E01DD0FDD6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3200" noProof="0" dirty="0" err="1"/>
              <a:t>Trabajamos</a:t>
            </a:r>
            <a:r>
              <a:rPr lang="en-US" sz="3200" noProof="0" dirty="0"/>
              <a:t> </a:t>
            </a:r>
            <a:r>
              <a:rPr lang="en-US" sz="3200" noProof="0" dirty="0" err="1"/>
              <a:t>juntos</a:t>
            </a:r>
            <a:r>
              <a:rPr lang="en-US" sz="3200" noProof="0" dirty="0"/>
              <a:t> </a:t>
            </a:r>
            <a:r>
              <a:rPr lang="en-US" sz="3200" noProof="0" dirty="0" err="1"/>
              <a:t>como</a:t>
            </a:r>
            <a:r>
              <a:rPr lang="en-US" sz="3200" noProof="0" dirty="0"/>
              <a:t> </a:t>
            </a:r>
            <a:r>
              <a:rPr lang="en-US" sz="3200" noProof="0" dirty="0" err="1"/>
              <a:t>vocales</a:t>
            </a:r>
            <a:r>
              <a:rPr lang="en-US" sz="3200" noProof="0" dirty="0"/>
              <a:t> </a:t>
            </a:r>
            <a:r>
              <a:rPr lang="en-US" sz="3200" noProof="0" dirty="0" err="1"/>
              <a:t>en</a:t>
            </a:r>
            <a:r>
              <a:rPr lang="en-US" sz="3200" noProof="0" dirty="0"/>
              <a:t> las colonias </a:t>
            </a:r>
            <a:r>
              <a:rPr lang="en-US" sz="3200" noProof="0" dirty="0" err="1"/>
              <a:t>vacacionales</a:t>
            </a:r>
            <a:r>
              <a:rPr lang="en-US" sz="3200" dirty="0"/>
              <a:t>, día de la madre y </a:t>
            </a:r>
            <a:r>
              <a:rPr lang="en-US" sz="3200" dirty="0" err="1"/>
              <a:t>otras</a:t>
            </a:r>
            <a:r>
              <a:rPr lang="en-US" sz="3200" dirty="0"/>
              <a:t> </a:t>
            </a:r>
            <a:r>
              <a:rPr lang="en-US" sz="3200" dirty="0" err="1"/>
              <a:t>actividades</a:t>
            </a:r>
            <a:r>
              <a:rPr lang="en-US" sz="3200" dirty="0"/>
              <a:t>, </a:t>
            </a:r>
            <a:r>
              <a:rPr lang="en-US" sz="3200" noProof="0" dirty="0"/>
              <a:t> </a:t>
            </a:r>
            <a:r>
              <a:rPr lang="en-US" sz="3200" noProof="0" dirty="0" err="1"/>
              <a:t>nos</a:t>
            </a:r>
            <a:r>
              <a:rPr lang="en-US" sz="3200" noProof="0" dirty="0"/>
              <a:t> </a:t>
            </a:r>
            <a:r>
              <a:rPr lang="en-US" sz="3200" noProof="0" dirty="0" err="1"/>
              <a:t>encargamos</a:t>
            </a:r>
            <a:r>
              <a:rPr lang="en-US" sz="3200" noProof="0" dirty="0"/>
              <a:t> de </a:t>
            </a:r>
            <a:r>
              <a:rPr lang="en-US" sz="3200" noProof="0" dirty="0" err="1"/>
              <a:t>toda</a:t>
            </a:r>
            <a:r>
              <a:rPr lang="en-US" sz="3200" noProof="0" dirty="0"/>
              <a:t> la </a:t>
            </a:r>
            <a:r>
              <a:rPr lang="en-US" sz="3200" noProof="0" dirty="0" err="1"/>
              <a:t>alimentación</a:t>
            </a:r>
            <a:r>
              <a:rPr lang="en-US" sz="3200" noProof="0" dirty="0"/>
              <a:t> de </a:t>
            </a:r>
            <a:r>
              <a:rPr lang="en-US" sz="3200" noProof="0" dirty="0" err="1"/>
              <a:t>los</a:t>
            </a:r>
            <a:r>
              <a:rPr lang="en-US" sz="3200" noProof="0" dirty="0"/>
              <a:t> </a:t>
            </a:r>
            <a:r>
              <a:rPr lang="en-US" sz="3200" noProof="0" dirty="0" err="1"/>
              <a:t>niños</a:t>
            </a:r>
            <a:r>
              <a:rPr lang="en-US" sz="3200" noProof="0" dirty="0"/>
              <a:t> y personas que </a:t>
            </a:r>
            <a:r>
              <a:rPr lang="en-US" sz="3200" noProof="0" dirty="0" err="1"/>
              <a:t>asisten</a:t>
            </a:r>
            <a:r>
              <a:rPr lang="en-US" sz="3200" noProof="0" dirty="0"/>
              <a:t>. 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2DB37D6-8FC3-D912-6E28-C1462E2408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944" y="2660097"/>
            <a:ext cx="2627032" cy="3502710"/>
          </a:xfrm>
        </p:spPr>
      </p:pic>
    </p:spTree>
    <p:extLst>
      <p:ext uri="{BB962C8B-B14F-4D97-AF65-F5344CB8AC3E}">
        <p14:creationId xmlns:p14="http://schemas.microsoft.com/office/powerpoint/2010/main" val="2960225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BF6C19FE-2173-2B72-F383-C666DB14C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/>
              <a:t>ACTIVIDADES DEPORTIVAS </a:t>
            </a:r>
            <a:endParaRPr lang="en-US" b="1" dirty="0"/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0E47B30D-CDF3-06E6-F4BF-1310D6D30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538" y="2362200"/>
            <a:ext cx="5715529" cy="2571988"/>
          </a:xfrm>
        </p:spPr>
      </p:pic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E32EA14B-237E-2B12-17F7-C95EE800B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s-EC" sz="2000" dirty="0"/>
              <a:t>Soy parte activa de las actividades deportivas, pues aporto con mi contingente participando en control de mesa y apoyando a la selección en las </a:t>
            </a:r>
            <a:r>
              <a:rPr lang="es-EC" sz="2000" dirty="0" err="1"/>
              <a:t>interparroquiales</a:t>
            </a:r>
            <a:r>
              <a:rPr lang="es-EC" sz="2000" dirty="0"/>
              <a:t> durante el año 2025.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30453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72D464-0842-E340-F643-0C4282D8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RECORRIDOS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4D180B-EC56-82A6-611F-F6026C9969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s-EC" dirty="0"/>
              <a:t>Fui parte de los recorrido de lugares donde se está construyendo los tanques de captación y entubado del agua para las diez comunidades. </a:t>
            </a:r>
            <a:endParaRPr lang="en-U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B49B37-F2A6-5070-5772-A79401F288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C" dirty="0"/>
              <a:t>En la zona baja siempre estoy acudiendo a los llamados de las personas y trabajando en mingas donde lo necesiten.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850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7A6E07-9BE0-B152-545F-1FA94CE36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/>
              <a:t>ARMADO DE KITS 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C8D433-2493-80F4-C6A4-701133AD85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C" dirty="0"/>
              <a:t>Nuestro trabajo en la entrega de kits es pesar todos los productos, enfundar para que estén listos para entregar a las personas que mas necesitan. </a:t>
            </a:r>
            <a:endParaRPr lang="en-US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BCE73118-E198-925A-7F37-B214DE244D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84988" y="2973587"/>
            <a:ext cx="3309937" cy="2482452"/>
          </a:xfrm>
        </p:spPr>
      </p:pic>
    </p:spTree>
    <p:extLst>
      <p:ext uri="{BB962C8B-B14F-4D97-AF65-F5344CB8AC3E}">
        <p14:creationId xmlns:p14="http://schemas.microsoft.com/office/powerpoint/2010/main" val="2357815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7BB391-3A5F-14F8-0D64-EC996FA8D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EVENTOS REPRESENTATIVOS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2F6F3C-1605-FA06-7BC6-D230E558CFB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C" dirty="0"/>
              <a:t>Participo como autoridad de la parroquia en los desfiles de cantonización, </a:t>
            </a:r>
            <a:r>
              <a:rPr lang="es-EC" dirty="0" err="1"/>
              <a:t>parroquialización</a:t>
            </a:r>
            <a:r>
              <a:rPr lang="es-EC" dirty="0"/>
              <a:t> y de carnaval representando a esta noble tierra. </a:t>
            </a:r>
            <a:endParaRPr lang="en-US" dirty="0"/>
          </a:p>
        </p:txBody>
      </p:sp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A578B12C-86E5-6A2C-F620-77A918D92C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732370"/>
            <a:ext cx="4718050" cy="2966473"/>
          </a:xfrm>
        </p:spPr>
      </p:pic>
    </p:spTree>
    <p:extLst>
      <p:ext uri="{BB962C8B-B14F-4D97-AF65-F5344CB8AC3E}">
        <p14:creationId xmlns:p14="http://schemas.microsoft.com/office/powerpoint/2010/main" val="1923329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AC6C986-3EBB-FAE4-8912-36E03FF58C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475" y="2786856"/>
            <a:ext cx="4286250" cy="2857500"/>
          </a:xfrm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FF24B08B-5DDB-A16F-80AE-527C067737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5" y="2560638"/>
            <a:ext cx="4413249" cy="3309937"/>
          </a:xfrm>
        </p:spPr>
      </p:pic>
    </p:spTree>
    <p:extLst>
      <p:ext uri="{BB962C8B-B14F-4D97-AF65-F5344CB8AC3E}">
        <p14:creationId xmlns:p14="http://schemas.microsoft.com/office/powerpoint/2010/main" val="1809981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6EFB50F-570F-4061-8D6E-61C6FC855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LABORES EN ESPACIOS PUBLICOS </a:t>
            </a:r>
            <a:endParaRPr lang="en-U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527B89-7CD8-379B-31D8-9A422F585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2" y="2603182"/>
            <a:ext cx="4718304" cy="2632605"/>
          </a:xfrm>
        </p:spPr>
        <p:txBody>
          <a:bodyPr>
            <a:normAutofit/>
          </a:bodyPr>
          <a:lstStyle/>
          <a:p>
            <a:r>
              <a:rPr lang="es-EC" sz="3200" dirty="0"/>
              <a:t>Limpieza y mantenimiento de cementerios, centro de salud, Parque infantil, calle 14 de febrero.</a:t>
            </a:r>
          </a:p>
          <a:p>
            <a:endParaRPr lang="en-US" sz="3200" dirty="0"/>
          </a:p>
        </p:txBody>
      </p:sp>
      <p:pic>
        <p:nvPicPr>
          <p:cNvPr id="15" name="Marcador de contenido 14">
            <a:extLst>
              <a:ext uri="{FF2B5EF4-FFF2-40B4-BE49-F238E27FC236}">
                <a16:creationId xmlns:a16="http://schemas.microsoft.com/office/drawing/2014/main" id="{AFF65FE8-80D6-0F4A-0E73-F5A8F6C8123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806" y="2667000"/>
            <a:ext cx="3425049" cy="2568787"/>
          </a:xfrm>
        </p:spPr>
      </p:pic>
    </p:spTree>
    <p:extLst>
      <p:ext uri="{BB962C8B-B14F-4D97-AF65-F5344CB8AC3E}">
        <p14:creationId xmlns:p14="http://schemas.microsoft.com/office/powerpoint/2010/main" val="1720215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A0CBEE-0A97-D348-FB41-26CC1C91A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FOTOS</a:t>
            </a:r>
            <a:endParaRPr lang="en-US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44DB2AA3-6F6C-360E-84B7-0BAC28F49AF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975" y="2560638"/>
            <a:ext cx="4413249" cy="3309937"/>
          </a:xfrm>
        </p:spPr>
      </p:pic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D600353D-E026-AABD-5023-F21316788C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524" y="2611173"/>
            <a:ext cx="2444551" cy="3259402"/>
          </a:xfrm>
        </p:spPr>
      </p:pic>
    </p:spTree>
    <p:extLst>
      <p:ext uri="{BB962C8B-B14F-4D97-AF65-F5344CB8AC3E}">
        <p14:creationId xmlns:p14="http://schemas.microsoft.com/office/powerpoint/2010/main" val="1697113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40D08-75CE-96F2-0497-A40FC5201E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/>
              <a:t>GRACIAS</a:t>
            </a:r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A803BB7-16E3-60F9-BAD2-0B05082F22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s-EC" dirty="0"/>
              <a:t>Al finalizar mi presentación hago extensivo mi agradecimiento por su atención y les invito a que este año continuemos trabajando.</a:t>
            </a:r>
          </a:p>
          <a:p>
            <a:r>
              <a:rPr lang="es-EC" dirty="0"/>
              <a:t> Gracias!!!!!!!!!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9741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212</TotalTime>
  <Words>440</Words>
  <Application>Microsoft Office PowerPoint</Application>
  <PresentationFormat>Panorámica</PresentationFormat>
  <Paragraphs>35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Arial</vt:lpstr>
      <vt:lpstr>Garamond</vt:lpstr>
      <vt:lpstr>Orgánico</vt:lpstr>
      <vt:lpstr>RENDICIÓN DE CUENTAS AÑO 2025</vt:lpstr>
      <vt:lpstr>INFORME COMISIÓN</vt:lpstr>
      <vt:lpstr>MINGA VIAL </vt:lpstr>
      <vt:lpstr>MINGAS </vt:lpstr>
      <vt:lpstr>Presentación de PowerPoint</vt:lpstr>
      <vt:lpstr>VIVERO FORESTAL</vt:lpstr>
      <vt:lpstr>AREA SOCIAL </vt:lpstr>
      <vt:lpstr>Presentación de PowerPoint</vt:lpstr>
      <vt:lpstr>COLONIA VACACIONAL </vt:lpstr>
      <vt:lpstr>ACTIVIDADES DEPORTIVAS </vt:lpstr>
      <vt:lpstr>RECORRIDOS</vt:lpstr>
      <vt:lpstr>ARMADO DE KITS </vt:lpstr>
      <vt:lpstr>EVENTOS REPRESENTATIVOS</vt:lpstr>
      <vt:lpstr>Presentación de PowerPoint</vt:lpstr>
      <vt:lpstr>LABORES EN ESPACIOS PUBLICOS </vt:lpstr>
      <vt:lpstr>FOTOS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Jesus Molina</dc:creator>
  <cp:lastModifiedBy>Jesus Molina</cp:lastModifiedBy>
  <cp:revision>23</cp:revision>
  <dcterms:created xsi:type="dcterms:W3CDTF">2026-05-07T02:27:51Z</dcterms:created>
  <dcterms:modified xsi:type="dcterms:W3CDTF">2026-05-08T03:22:08Z</dcterms:modified>
</cp:coreProperties>
</file>